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1" roundtripDataSignature="AMtx7miubY2ljhn6vqlNiU+XfjhWOO0Jb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10" Type="http://schemas.openxmlformats.org/officeDocument/2006/relationships/slide" Target="slides/slide6.xml"/><Relationship Id="rId21"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titolo" showMasterSp="0" type="title">
  <p:cSld name="TITLE">
    <p:spTree>
      <p:nvGrpSpPr>
        <p:cNvPr id="52" name="Shape 52"/>
        <p:cNvGrpSpPr/>
        <p:nvPr/>
      </p:nvGrpSpPr>
      <p:grpSpPr>
        <a:xfrm>
          <a:off x="0" y="0"/>
          <a:ext cx="0" cy="0"/>
          <a:chOff x="0" y="0"/>
          <a:chExt cx="0" cy="0"/>
        </a:xfrm>
      </p:grpSpPr>
      <p:pic>
        <p:nvPicPr>
          <p:cNvPr descr="\\DROBO-FS\QuickDrops\JB\PPTX NG\Droplets\LightingOverlay.png" id="53" name="Google Shape;53;p18"/>
          <p:cNvPicPr preferRelativeResize="0"/>
          <p:nvPr/>
        </p:nvPicPr>
        <p:blipFill rotWithShape="1">
          <a:blip r:embed="rId2">
            <a:alphaModFix amt="30000"/>
          </a:blip>
          <a:srcRect b="0" l="0" r="0" t="0"/>
          <a:stretch/>
        </p:blipFill>
        <p:spPr>
          <a:xfrm>
            <a:off x="0" y="-1"/>
            <a:ext cx="12192003" cy="6858001"/>
          </a:xfrm>
          <a:prstGeom prst="rect">
            <a:avLst/>
          </a:prstGeom>
          <a:noFill/>
          <a:ln>
            <a:noFill/>
          </a:ln>
        </p:spPr>
      </p:pic>
      <p:grpSp>
        <p:nvGrpSpPr>
          <p:cNvPr id="54" name="Google Shape;54;p18"/>
          <p:cNvGrpSpPr/>
          <p:nvPr/>
        </p:nvGrpSpPr>
        <p:grpSpPr>
          <a:xfrm>
            <a:off x="0" y="0"/>
            <a:ext cx="2305051" cy="6858001"/>
            <a:chOff x="0" y="0"/>
            <a:chExt cx="2305051" cy="6858001"/>
          </a:xfrm>
        </p:grpSpPr>
        <p:sp>
          <p:nvSpPr>
            <p:cNvPr id="55" name="Google Shape;55;p18"/>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8"/>
            <p:cNvSpPr/>
            <p:nvPr/>
          </p:nvSpPr>
          <p:spPr>
            <a:xfrm>
              <a:off x="1128713"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8"/>
            <p:cNvSpPr/>
            <p:nvPr/>
          </p:nvSpPr>
          <p:spPr>
            <a:xfrm>
              <a:off x="1123950"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8"/>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8"/>
            <p:cNvSpPr/>
            <p:nvPr/>
          </p:nvSpPr>
          <p:spPr>
            <a:xfrm>
              <a:off x="333375"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8"/>
            <p:cNvSpPr/>
            <p:nvPr/>
          </p:nvSpPr>
          <p:spPr>
            <a:xfrm>
              <a:off x="190500" y="9525"/>
              <a:ext cx="152400" cy="908050"/>
            </a:xfrm>
            <a:custGeom>
              <a:rect b="b" l="l" r="r" t="t"/>
              <a:pathLst>
                <a:path extrusionOk="0" h="572" w="96">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1" name="Google Shape;61;p18"/>
            <p:cNvSpPr/>
            <p:nvPr/>
          </p:nvSpPr>
          <p:spPr>
            <a:xfrm>
              <a:off x="1290638" y="14288"/>
              <a:ext cx="376238" cy="1801813"/>
            </a:xfrm>
            <a:custGeom>
              <a:rect b="b" l="l" r="r" t="t"/>
              <a:pathLst>
                <a:path extrusionOk="0" h="1135" w="237">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2" name="Google Shape;62;p18"/>
            <p:cNvSpPr/>
            <p:nvPr/>
          </p:nvSpPr>
          <p:spPr>
            <a:xfrm>
              <a:off x="1600200" y="180181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8"/>
            <p:cNvSpPr/>
            <p:nvPr/>
          </p:nvSpPr>
          <p:spPr>
            <a:xfrm>
              <a:off x="1381125" y="9525"/>
              <a:ext cx="371475" cy="1425575"/>
            </a:xfrm>
            <a:custGeom>
              <a:rect b="b" l="l" r="r" t="t"/>
              <a:pathLst>
                <a:path extrusionOk="0" h="898" w="234">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4" name="Google Shape;64;p18"/>
            <p:cNvSpPr/>
            <p:nvPr/>
          </p:nvSpPr>
          <p:spPr>
            <a:xfrm>
              <a:off x="1643063"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5" name="Google Shape;65;p18"/>
            <p:cNvSpPr/>
            <p:nvPr/>
          </p:nvSpPr>
          <p:spPr>
            <a:xfrm>
              <a:off x="1685925" y="14208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8"/>
            <p:cNvSpPr/>
            <p:nvPr/>
          </p:nvSpPr>
          <p:spPr>
            <a:xfrm>
              <a:off x="168592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8"/>
            <p:cNvSpPr/>
            <p:nvPr/>
          </p:nvSpPr>
          <p:spPr>
            <a:xfrm>
              <a:off x="1743075" y="4763"/>
              <a:ext cx="419100" cy="522288"/>
            </a:xfrm>
            <a:custGeom>
              <a:rect b="b" l="l" r="r" t="t"/>
              <a:pathLst>
                <a:path extrusionOk="0" h="329" w="264">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68" name="Google Shape;68;p18"/>
            <p:cNvSpPr/>
            <p:nvPr/>
          </p:nvSpPr>
          <p:spPr>
            <a:xfrm>
              <a:off x="2119313"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8"/>
            <p:cNvSpPr/>
            <p:nvPr/>
          </p:nvSpPr>
          <p:spPr>
            <a:xfrm>
              <a:off x="952500" y="4763"/>
              <a:ext cx="152400" cy="908050"/>
            </a:xfrm>
            <a:custGeom>
              <a:rect b="b" l="l" r="r" t="t"/>
              <a:pathLst>
                <a:path extrusionOk="0" h="572" w="96">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0" name="Google Shape;70;p18"/>
            <p:cNvSpPr/>
            <p:nvPr/>
          </p:nvSpPr>
          <p:spPr>
            <a:xfrm>
              <a:off x="86677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8"/>
            <p:cNvSpPr/>
            <p:nvPr/>
          </p:nvSpPr>
          <p:spPr>
            <a:xfrm>
              <a:off x="890588" y="15541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8"/>
            <p:cNvSpPr/>
            <p:nvPr/>
          </p:nvSpPr>
          <p:spPr>
            <a:xfrm>
              <a:off x="738188" y="5622925"/>
              <a:ext cx="338138" cy="1216025"/>
            </a:xfrm>
            <a:custGeom>
              <a:rect b="b" l="l" r="r" t="t"/>
              <a:pathLst>
                <a:path extrusionOk="0" h="766" w="213">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3" name="Google Shape;73;p18"/>
            <p:cNvSpPr/>
            <p:nvPr/>
          </p:nvSpPr>
          <p:spPr>
            <a:xfrm>
              <a:off x="647700" y="5480050"/>
              <a:ext cx="157163" cy="157163"/>
            </a:xfrm>
            <a:custGeom>
              <a:rect b="b" l="l" r="r" t="t"/>
              <a:pathLst>
                <a:path extrusionOk="0" h="33" w="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8"/>
            <p:cNvSpPr/>
            <p:nvPr/>
          </p:nvSpPr>
          <p:spPr>
            <a:xfrm>
              <a:off x="66675" y="903288"/>
              <a:ext cx="190500" cy="190500"/>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8"/>
            <p:cNvSpPr/>
            <p:nvPr/>
          </p:nvSpPr>
          <p:spPr>
            <a:xfrm>
              <a:off x="0" y="3897313"/>
              <a:ext cx="133350" cy="266700"/>
            </a:xfrm>
            <a:custGeom>
              <a:rect b="b" l="l" r="r" t="t"/>
              <a:pathLst>
                <a:path extrusionOk="0" h="168" w="84">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76" name="Google Shape;76;p18"/>
            <p:cNvSpPr/>
            <p:nvPr/>
          </p:nvSpPr>
          <p:spPr>
            <a:xfrm>
              <a:off x="66675" y="414972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8"/>
            <p:cNvSpPr/>
            <p:nvPr/>
          </p:nvSpPr>
          <p:spPr>
            <a:xfrm>
              <a:off x="0" y="1644650"/>
              <a:ext cx="133350" cy="269875"/>
            </a:xfrm>
            <a:custGeom>
              <a:rect b="b" l="l" r="r" t="t"/>
              <a:pathLst>
                <a:path extrusionOk="0" h="170" w="84">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78" name="Google Shape;78;p18"/>
            <p:cNvSpPr/>
            <p:nvPr/>
          </p:nvSpPr>
          <p:spPr>
            <a:xfrm>
              <a:off x="66675" y="146843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8"/>
            <p:cNvSpPr/>
            <p:nvPr/>
          </p:nvSpPr>
          <p:spPr>
            <a:xfrm>
              <a:off x="695325" y="4763"/>
              <a:ext cx="309563" cy="1558925"/>
            </a:xfrm>
            <a:custGeom>
              <a:rect b="b" l="l" r="r" t="t"/>
              <a:pathLst>
                <a:path extrusionOk="0" h="982" w="195">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0" name="Google Shape;80;p18"/>
            <p:cNvSpPr/>
            <p:nvPr/>
          </p:nvSpPr>
          <p:spPr>
            <a:xfrm>
              <a:off x="57150" y="48815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8"/>
            <p:cNvSpPr/>
            <p:nvPr/>
          </p:nvSpPr>
          <p:spPr>
            <a:xfrm>
              <a:off x="138113" y="5060950"/>
              <a:ext cx="304800" cy="1778000"/>
            </a:xfrm>
            <a:custGeom>
              <a:rect b="b" l="l" r="r" t="t"/>
              <a:pathLst>
                <a:path extrusionOk="0" h="1120" w="192">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2" name="Google Shape;82;p18"/>
            <p:cNvSpPr/>
            <p:nvPr/>
          </p:nvSpPr>
          <p:spPr>
            <a:xfrm>
              <a:off x="561975" y="64309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8"/>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8"/>
            <p:cNvSpPr/>
            <p:nvPr/>
          </p:nvSpPr>
          <p:spPr>
            <a:xfrm>
              <a:off x="76200" y="6430963"/>
              <a:ext cx="190500" cy="188913"/>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8"/>
            <p:cNvSpPr/>
            <p:nvPr/>
          </p:nvSpPr>
          <p:spPr>
            <a:xfrm>
              <a:off x="0" y="5978525"/>
              <a:ext cx="190500" cy="461963"/>
            </a:xfrm>
            <a:custGeom>
              <a:rect b="b" l="l" r="r" t="t"/>
              <a:pathLst>
                <a:path extrusionOk="0" h="291" w="12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86" name="Google Shape;86;p18"/>
            <p:cNvSpPr/>
            <p:nvPr/>
          </p:nvSpPr>
          <p:spPr>
            <a:xfrm>
              <a:off x="1014413" y="1801813"/>
              <a:ext cx="214313" cy="755650"/>
            </a:xfrm>
            <a:custGeom>
              <a:rect b="b" l="l" r="r" t="t"/>
              <a:pathLst>
                <a:path extrusionOk="0" h="476" w="135">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87" name="Google Shape;87;p18"/>
            <p:cNvSpPr/>
            <p:nvPr/>
          </p:nvSpPr>
          <p:spPr>
            <a:xfrm>
              <a:off x="938213" y="2547938"/>
              <a:ext cx="166688" cy="160338"/>
            </a:xfrm>
            <a:custGeom>
              <a:rect b="b" l="l" r="r" t="t"/>
              <a:pathLst>
                <a:path extrusionOk="0" h="34" w="35">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8"/>
            <p:cNvSpPr/>
            <p:nvPr/>
          </p:nvSpPr>
          <p:spPr>
            <a:xfrm>
              <a:off x="595313" y="4763"/>
              <a:ext cx="638175" cy="4025900"/>
            </a:xfrm>
            <a:custGeom>
              <a:rect b="b" l="l" r="r" t="t"/>
              <a:pathLst>
                <a:path extrusionOk="0" h="2536" w="402">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89" name="Google Shape;89;p18"/>
            <p:cNvSpPr/>
            <p:nvPr/>
          </p:nvSpPr>
          <p:spPr>
            <a:xfrm>
              <a:off x="1223963"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0" name="Google Shape;90;p18"/>
            <p:cNvSpPr/>
            <p:nvPr/>
          </p:nvSpPr>
          <p:spPr>
            <a:xfrm>
              <a:off x="1300163" y="1849438"/>
              <a:ext cx="109538" cy="107950"/>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8"/>
            <p:cNvSpPr/>
            <p:nvPr/>
          </p:nvSpPr>
          <p:spPr>
            <a:xfrm>
              <a:off x="280988" y="3417888"/>
              <a:ext cx="142875" cy="474663"/>
            </a:xfrm>
            <a:custGeom>
              <a:rect b="b" l="l" r="r" t="t"/>
              <a:pathLst>
                <a:path extrusionOk="0" h="299" w="9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2" name="Google Shape;92;p18"/>
            <p:cNvSpPr/>
            <p:nvPr/>
          </p:nvSpPr>
          <p:spPr>
            <a:xfrm>
              <a:off x="238125" y="3883025"/>
              <a:ext cx="109538" cy="109538"/>
            </a:xfrm>
            <a:custGeom>
              <a:rect b="b" l="l" r="r" t="t"/>
              <a:pathLst>
                <a:path extrusionOk="0" h="23" w="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8"/>
            <p:cNvSpPr/>
            <p:nvPr/>
          </p:nvSpPr>
          <p:spPr>
            <a:xfrm>
              <a:off x="4763" y="2166938"/>
              <a:ext cx="114300" cy="452438"/>
            </a:xfrm>
            <a:custGeom>
              <a:rect b="b" l="l" r="r" t="t"/>
              <a:pathLst>
                <a:path extrusionOk="0" h="285" w="72">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4" name="Google Shape;94;p18"/>
            <p:cNvSpPr/>
            <p:nvPr/>
          </p:nvSpPr>
          <p:spPr>
            <a:xfrm>
              <a:off x="52388" y="2066925"/>
              <a:ext cx="109538" cy="109538"/>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8"/>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8"/>
            <p:cNvSpPr/>
            <p:nvPr/>
          </p:nvSpPr>
          <p:spPr>
            <a:xfrm>
              <a:off x="1319213" y="5041900"/>
              <a:ext cx="371475" cy="1801813"/>
            </a:xfrm>
            <a:custGeom>
              <a:rect b="b" l="l" r="r" t="t"/>
              <a:pathLst>
                <a:path extrusionOk="0" h="1135" w="234">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97" name="Google Shape;97;p18"/>
            <p:cNvSpPr/>
            <p:nvPr/>
          </p:nvSpPr>
          <p:spPr>
            <a:xfrm>
              <a:off x="1147763"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8"/>
            <p:cNvSpPr/>
            <p:nvPr/>
          </p:nvSpPr>
          <p:spPr>
            <a:xfrm>
              <a:off x="819150" y="3983038"/>
              <a:ext cx="347663" cy="2860675"/>
            </a:xfrm>
            <a:custGeom>
              <a:rect b="b" l="l" r="r" t="t"/>
              <a:pathLst>
                <a:path extrusionOk="0" h="1802" w="219">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99" name="Google Shape;99;p18"/>
            <p:cNvSpPr/>
            <p:nvPr/>
          </p:nvSpPr>
          <p:spPr>
            <a:xfrm>
              <a:off x="728663" y="3806825"/>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8"/>
            <p:cNvSpPr/>
            <p:nvPr/>
          </p:nvSpPr>
          <p:spPr>
            <a:xfrm>
              <a:off x="1624013"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8"/>
            <p:cNvSpPr/>
            <p:nvPr/>
          </p:nvSpPr>
          <p:spPr>
            <a:xfrm>
              <a:off x="1404938" y="5422900"/>
              <a:ext cx="371475" cy="1425575"/>
            </a:xfrm>
            <a:custGeom>
              <a:rect b="b" l="l" r="r" t="t"/>
              <a:pathLst>
                <a:path extrusionOk="0" h="898" w="234">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2" name="Google Shape;102;p18"/>
            <p:cNvSpPr/>
            <p:nvPr/>
          </p:nvSpPr>
          <p:spPr>
            <a:xfrm>
              <a:off x="1666875"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3" name="Google Shape;103;p18"/>
            <p:cNvSpPr/>
            <p:nvPr/>
          </p:nvSpPr>
          <p:spPr>
            <a:xfrm>
              <a:off x="1709738"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p:nvPr/>
          </p:nvSpPr>
          <p:spPr>
            <a:xfrm>
              <a:off x="1709738"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8"/>
            <p:cNvSpPr/>
            <p:nvPr/>
          </p:nvSpPr>
          <p:spPr>
            <a:xfrm>
              <a:off x="1766888" y="6330950"/>
              <a:ext cx="419100" cy="527050"/>
            </a:xfrm>
            <a:custGeom>
              <a:rect b="b" l="l" r="r" t="t"/>
              <a:pathLst>
                <a:path extrusionOk="0" h="332" w="264">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06" name="Google Shape;106;p18"/>
            <p:cNvSpPr/>
            <p:nvPr/>
          </p:nvSpPr>
          <p:spPr>
            <a:xfrm>
              <a:off x="2147888"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8"/>
            <p:cNvSpPr/>
            <p:nvPr/>
          </p:nvSpPr>
          <p:spPr>
            <a:xfrm>
              <a:off x="504825" y="9525"/>
              <a:ext cx="233363" cy="5103813"/>
            </a:xfrm>
            <a:custGeom>
              <a:rect b="b" l="l" r="r" t="t"/>
              <a:pathLst>
                <a:path extrusionOk="0" h="3215" w="147">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08" name="Google Shape;108;p18"/>
            <p:cNvSpPr/>
            <p:nvPr/>
          </p:nvSpPr>
          <p:spPr>
            <a:xfrm>
              <a:off x="633413" y="5103813"/>
              <a:ext cx="185738" cy="185738"/>
            </a:xfrm>
            <a:custGeom>
              <a:rect b="b" l="l" r="r" t="t"/>
              <a:pathLst>
                <a:path extrusionOk="0" h="39" w="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18"/>
          <p:cNvSpPr txBox="1"/>
          <p:nvPr>
            <p:ph type="ctrTitle"/>
          </p:nvPr>
        </p:nvSpPr>
        <p:spPr>
          <a:xfrm>
            <a:off x="1876424" y="1122363"/>
            <a:ext cx="8791575" cy="2387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18"/>
          <p:cNvSpPr txBox="1"/>
          <p:nvPr>
            <p:ph idx="1" type="subTitle"/>
          </p:nvPr>
        </p:nvSpPr>
        <p:spPr>
          <a:xfrm>
            <a:off x="1876424" y="3602038"/>
            <a:ext cx="8791575" cy="1655762"/>
          </a:xfrm>
          <a:prstGeom prst="rect">
            <a:avLst/>
          </a:prstGeom>
          <a:noFill/>
          <a:ln>
            <a:noFill/>
          </a:ln>
        </p:spPr>
        <p:txBody>
          <a:bodyPr anchorCtr="0" anchor="t" bIns="45700" lIns="91425" spcFirstLastPara="1" rIns="91425" wrap="square" tIns="4570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p:txBody>
      </p:sp>
      <p:sp>
        <p:nvSpPr>
          <p:cNvPr id="111" name="Google Shape;111;p18"/>
          <p:cNvSpPr txBox="1"/>
          <p:nvPr>
            <p:ph idx="10" type="dt"/>
          </p:nvPr>
        </p:nvSpPr>
        <p:spPr>
          <a:xfrm>
            <a:off x="7077511" y="5410201"/>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18"/>
          <p:cNvSpPr txBox="1"/>
          <p:nvPr>
            <p:ph idx="11" type="ftr"/>
          </p:nvPr>
        </p:nvSpPr>
        <p:spPr>
          <a:xfrm>
            <a:off x="1876424" y="5410201"/>
            <a:ext cx="5124886"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18"/>
          <p:cNvSpPr txBox="1"/>
          <p:nvPr>
            <p:ph idx="12" type="sldNum"/>
          </p:nvPr>
        </p:nvSpPr>
        <p:spPr>
          <a:xfrm>
            <a:off x="9896911" y="5410199"/>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magine panoramica con didascalia">
  <p:cSld name="Immagine panoramica con didascalia">
    <p:spTree>
      <p:nvGrpSpPr>
        <p:cNvPr id="165" name="Shape 165"/>
        <p:cNvGrpSpPr/>
        <p:nvPr/>
      </p:nvGrpSpPr>
      <p:grpSpPr>
        <a:xfrm>
          <a:off x="0" y="0"/>
          <a:ext cx="0" cy="0"/>
          <a:chOff x="0" y="0"/>
          <a:chExt cx="0" cy="0"/>
        </a:xfrm>
      </p:grpSpPr>
      <p:sp>
        <p:nvSpPr>
          <p:cNvPr id="166" name="Google Shape;166;p27"/>
          <p:cNvSpPr txBox="1"/>
          <p:nvPr>
            <p:ph type="title"/>
          </p:nvPr>
        </p:nvSpPr>
        <p:spPr>
          <a:xfrm>
            <a:off x="1141410" y="4304664"/>
            <a:ext cx="9912355" cy="81935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7" name="Google Shape;167;p27"/>
          <p:cNvSpPr/>
          <p:nvPr>
            <p:ph idx="2" type="pic"/>
          </p:nvPr>
        </p:nvSpPr>
        <p:spPr>
          <a:xfrm>
            <a:off x="1141411" y="606426"/>
            <a:ext cx="9912354" cy="3299778"/>
          </a:xfrm>
          <a:prstGeom prst="round2DiagRect">
            <a:avLst>
              <a:gd fmla="val 4860"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168" name="Google Shape;168;p27"/>
          <p:cNvSpPr txBox="1"/>
          <p:nvPr>
            <p:ph idx="1" type="body"/>
          </p:nvPr>
        </p:nvSpPr>
        <p:spPr>
          <a:xfrm>
            <a:off x="1141364" y="5124020"/>
            <a:ext cx="9910859" cy="68247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69" name="Google Shape;169;p27"/>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0" name="Google Shape;170;p27"/>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1" name="Google Shape;171;p27"/>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sottotitolo">
  <p:cSld name="Titolo e sottotitolo">
    <p:spTree>
      <p:nvGrpSpPr>
        <p:cNvPr id="172" name="Shape 172"/>
        <p:cNvGrpSpPr/>
        <p:nvPr/>
      </p:nvGrpSpPr>
      <p:grpSpPr>
        <a:xfrm>
          <a:off x="0" y="0"/>
          <a:ext cx="0" cy="0"/>
          <a:chOff x="0" y="0"/>
          <a:chExt cx="0" cy="0"/>
        </a:xfrm>
      </p:grpSpPr>
      <p:sp>
        <p:nvSpPr>
          <p:cNvPr id="173" name="Google Shape;173;p28"/>
          <p:cNvSpPr txBox="1"/>
          <p:nvPr>
            <p:ph type="title"/>
          </p:nvPr>
        </p:nvSpPr>
        <p:spPr>
          <a:xfrm>
            <a:off x="1141456" y="609600"/>
            <a:ext cx="9905955" cy="3429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4" name="Google Shape;174;p28"/>
          <p:cNvSpPr txBox="1"/>
          <p:nvPr>
            <p:ph idx="1" type="body"/>
          </p:nvPr>
        </p:nvSpPr>
        <p:spPr>
          <a:xfrm>
            <a:off x="1141410" y="4419599"/>
            <a:ext cx="9904459" cy="1371599"/>
          </a:xfrm>
          <a:prstGeom prst="rect">
            <a:avLst/>
          </a:prstGeom>
          <a:noFill/>
          <a:ln>
            <a:noFill/>
          </a:ln>
        </p:spPr>
        <p:txBody>
          <a:bodyPr anchorCtr="0" anchor="ctr"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75" name="Google Shape;175;p28"/>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6" name="Google Shape;176;p28"/>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7" name="Google Shape;177;p28"/>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zione con didascalia">
  <p:cSld name="Citazione con didascalia">
    <p:spTree>
      <p:nvGrpSpPr>
        <p:cNvPr id="178" name="Shape 178"/>
        <p:cNvGrpSpPr/>
        <p:nvPr/>
      </p:nvGrpSpPr>
      <p:grpSpPr>
        <a:xfrm>
          <a:off x="0" y="0"/>
          <a:ext cx="0" cy="0"/>
          <a:chOff x="0" y="0"/>
          <a:chExt cx="0" cy="0"/>
        </a:xfrm>
      </p:grpSpPr>
      <p:sp>
        <p:nvSpPr>
          <p:cNvPr id="179" name="Google Shape;179;p29"/>
          <p:cNvSpPr txBox="1"/>
          <p:nvPr>
            <p:ph type="title"/>
          </p:nvPr>
        </p:nvSpPr>
        <p:spPr>
          <a:xfrm>
            <a:off x="1446212" y="609599"/>
            <a:ext cx="9302752" cy="274842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0" name="Google Shape;180;p29"/>
          <p:cNvSpPr txBox="1"/>
          <p:nvPr>
            <p:ph idx="1" type="body"/>
          </p:nvPr>
        </p:nvSpPr>
        <p:spPr>
          <a:xfrm>
            <a:off x="1720644" y="3365557"/>
            <a:ext cx="8752299" cy="548968"/>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1" name="Google Shape;181;p29"/>
          <p:cNvSpPr txBox="1"/>
          <p:nvPr>
            <p:ph idx="2" type="body"/>
          </p:nvPr>
        </p:nvSpPr>
        <p:spPr>
          <a:xfrm>
            <a:off x="1141411" y="4309919"/>
            <a:ext cx="9906002" cy="1489496"/>
          </a:xfrm>
          <a:prstGeom prst="rect">
            <a:avLst/>
          </a:prstGeom>
          <a:noFill/>
          <a:ln>
            <a:noFill/>
          </a:ln>
        </p:spPr>
        <p:txBody>
          <a:bodyPr anchorCtr="0" anchor="ctr"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2" name="Google Shape;182;p29"/>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3" name="Google Shape;183;p29"/>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4" name="Google Shape;184;p29"/>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85" name="Google Shape;185;p29"/>
          <p:cNvSpPr txBox="1"/>
          <p:nvPr/>
        </p:nvSpPr>
        <p:spPr>
          <a:xfrm>
            <a:off x="903512" y="732394"/>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Twentieth Century"/>
              <a:buNone/>
            </a:pPr>
            <a:r>
              <a:rPr b="0" i="0" lang="en-US" sz="8000" u="none" cap="none" strike="noStrike">
                <a:solidFill>
                  <a:schemeClr val="lt1"/>
                </a:solidFill>
                <a:latin typeface="Twentieth Century"/>
                <a:ea typeface="Twentieth Century"/>
                <a:cs typeface="Twentieth Century"/>
                <a:sym typeface="Twentieth Century"/>
              </a:rPr>
              <a:t>“</a:t>
            </a:r>
            <a:endParaRPr/>
          </a:p>
        </p:txBody>
      </p:sp>
      <p:sp>
        <p:nvSpPr>
          <p:cNvPr id="186" name="Google Shape;186;p29"/>
          <p:cNvSpPr txBox="1"/>
          <p:nvPr/>
        </p:nvSpPr>
        <p:spPr>
          <a:xfrm>
            <a:off x="10537370" y="2764972"/>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Twentieth Century"/>
              <a:buNone/>
            </a:pPr>
            <a:r>
              <a:rPr b="0" i="0" lang="en-US" sz="8000" u="none" cap="none" strike="noStrik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a nome">
  <p:cSld name="Scheda nome">
    <p:spTree>
      <p:nvGrpSpPr>
        <p:cNvPr id="187" name="Shape 187"/>
        <p:cNvGrpSpPr/>
        <p:nvPr/>
      </p:nvGrpSpPr>
      <p:grpSpPr>
        <a:xfrm>
          <a:off x="0" y="0"/>
          <a:ext cx="0" cy="0"/>
          <a:chOff x="0" y="0"/>
          <a:chExt cx="0" cy="0"/>
        </a:xfrm>
      </p:grpSpPr>
      <p:sp>
        <p:nvSpPr>
          <p:cNvPr id="188" name="Google Shape;188;p30"/>
          <p:cNvSpPr txBox="1"/>
          <p:nvPr>
            <p:ph type="title"/>
          </p:nvPr>
        </p:nvSpPr>
        <p:spPr>
          <a:xfrm>
            <a:off x="1141410" y="2134041"/>
            <a:ext cx="9906001" cy="251183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9" name="Google Shape;189;p30"/>
          <p:cNvSpPr txBox="1"/>
          <p:nvPr>
            <p:ph idx="1" type="body"/>
          </p:nvPr>
        </p:nvSpPr>
        <p:spPr>
          <a:xfrm>
            <a:off x="1141364" y="4657655"/>
            <a:ext cx="9904505" cy="114064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90" name="Google Shape;190;p30"/>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1" name="Google Shape;191;p30"/>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2" name="Google Shape;192;p30"/>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onne">
  <p:cSld name="3 colonne">
    <p:spTree>
      <p:nvGrpSpPr>
        <p:cNvPr id="193" name="Shape 193"/>
        <p:cNvGrpSpPr/>
        <p:nvPr/>
      </p:nvGrpSpPr>
      <p:grpSpPr>
        <a:xfrm>
          <a:off x="0" y="0"/>
          <a:ext cx="0" cy="0"/>
          <a:chOff x="0" y="0"/>
          <a:chExt cx="0" cy="0"/>
        </a:xfrm>
      </p:grpSpPr>
      <p:sp>
        <p:nvSpPr>
          <p:cNvPr id="194" name="Google Shape;194;p31"/>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5" name="Google Shape;195;p31"/>
          <p:cNvSpPr txBox="1"/>
          <p:nvPr>
            <p:ph idx="1" type="body"/>
          </p:nvPr>
        </p:nvSpPr>
        <p:spPr>
          <a:xfrm>
            <a:off x="1141410" y="2674463"/>
            <a:ext cx="3196899"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96" name="Google Shape;196;p31"/>
          <p:cNvSpPr txBox="1"/>
          <p:nvPr>
            <p:ph idx="2" type="body"/>
          </p:nvPr>
        </p:nvSpPr>
        <p:spPr>
          <a:xfrm>
            <a:off x="1127918" y="3360263"/>
            <a:ext cx="3208735"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197" name="Google Shape;197;p31"/>
          <p:cNvSpPr txBox="1"/>
          <p:nvPr>
            <p:ph idx="3" type="body"/>
          </p:nvPr>
        </p:nvSpPr>
        <p:spPr>
          <a:xfrm>
            <a:off x="4514766" y="2677635"/>
            <a:ext cx="3184385"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98" name="Google Shape;198;p31"/>
          <p:cNvSpPr txBox="1"/>
          <p:nvPr>
            <p:ph idx="4" type="body"/>
          </p:nvPr>
        </p:nvSpPr>
        <p:spPr>
          <a:xfrm>
            <a:off x="4504213" y="3363435"/>
            <a:ext cx="3195830"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199" name="Google Shape;199;p31"/>
          <p:cNvSpPr txBox="1"/>
          <p:nvPr>
            <p:ph idx="5" type="body"/>
          </p:nvPr>
        </p:nvSpPr>
        <p:spPr>
          <a:xfrm>
            <a:off x="7852442" y="2674463"/>
            <a:ext cx="3194968"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0" name="Google Shape;200;p31"/>
          <p:cNvSpPr txBox="1"/>
          <p:nvPr>
            <p:ph idx="6" type="body"/>
          </p:nvPr>
        </p:nvSpPr>
        <p:spPr>
          <a:xfrm>
            <a:off x="7852442" y="3360263"/>
            <a:ext cx="3194968"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1" name="Google Shape;201;p3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2" name="Google Shape;202;p3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3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onne immagine">
  <p:cSld name="3 colonne immagine">
    <p:spTree>
      <p:nvGrpSpPr>
        <p:cNvPr id="204" name="Shape 204"/>
        <p:cNvGrpSpPr/>
        <p:nvPr/>
      </p:nvGrpSpPr>
      <p:grpSpPr>
        <a:xfrm>
          <a:off x="0" y="0"/>
          <a:ext cx="0" cy="0"/>
          <a:chOff x="0" y="0"/>
          <a:chExt cx="0" cy="0"/>
        </a:xfrm>
      </p:grpSpPr>
      <p:sp>
        <p:nvSpPr>
          <p:cNvPr id="205" name="Google Shape;205;p32"/>
          <p:cNvSpPr txBox="1"/>
          <p:nvPr>
            <p:ph type="title"/>
          </p:nvPr>
        </p:nvSpPr>
        <p:spPr>
          <a:xfrm>
            <a:off x="1141411" y="609600"/>
            <a:ext cx="9905999" cy="1905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6" name="Google Shape;206;p32"/>
          <p:cNvSpPr txBox="1"/>
          <p:nvPr>
            <p:ph idx="1" type="body"/>
          </p:nvPr>
        </p:nvSpPr>
        <p:spPr>
          <a:xfrm>
            <a:off x="1141413" y="4404596"/>
            <a:ext cx="3195240"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7" name="Google Shape;207;p32"/>
          <p:cNvSpPr/>
          <p:nvPr>
            <p:ph idx="2" type="pic"/>
          </p:nvPr>
        </p:nvSpPr>
        <p:spPr>
          <a:xfrm>
            <a:off x="1141413" y="2666998"/>
            <a:ext cx="3195240" cy="1524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208" name="Google Shape;208;p32"/>
          <p:cNvSpPr txBox="1"/>
          <p:nvPr>
            <p:ph idx="3" type="body"/>
          </p:nvPr>
        </p:nvSpPr>
        <p:spPr>
          <a:xfrm>
            <a:off x="1141413" y="4980858"/>
            <a:ext cx="3195240" cy="817843"/>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9" name="Google Shape;209;p32"/>
          <p:cNvSpPr txBox="1"/>
          <p:nvPr>
            <p:ph idx="4" type="body"/>
          </p:nvPr>
        </p:nvSpPr>
        <p:spPr>
          <a:xfrm>
            <a:off x="4489053" y="4404596"/>
            <a:ext cx="3200400"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0" name="Google Shape;210;p32"/>
          <p:cNvSpPr/>
          <p:nvPr>
            <p:ph idx="5" type="pic"/>
          </p:nvPr>
        </p:nvSpPr>
        <p:spPr>
          <a:xfrm>
            <a:off x="4489053" y="2666998"/>
            <a:ext cx="3198940" cy="1524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211" name="Google Shape;211;p32"/>
          <p:cNvSpPr txBox="1"/>
          <p:nvPr>
            <p:ph idx="6" type="body"/>
          </p:nvPr>
        </p:nvSpPr>
        <p:spPr>
          <a:xfrm>
            <a:off x="4487593" y="4980857"/>
            <a:ext cx="3200400" cy="81034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2" name="Google Shape;212;p32"/>
          <p:cNvSpPr txBox="1"/>
          <p:nvPr>
            <p:ph idx="7" type="body"/>
          </p:nvPr>
        </p:nvSpPr>
        <p:spPr>
          <a:xfrm>
            <a:off x="7852567" y="4404595"/>
            <a:ext cx="3190741"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3" name="Google Shape;213;p32"/>
          <p:cNvSpPr/>
          <p:nvPr>
            <p:ph idx="8" type="pic"/>
          </p:nvPr>
        </p:nvSpPr>
        <p:spPr>
          <a:xfrm>
            <a:off x="7852442" y="2666998"/>
            <a:ext cx="3194969" cy="1524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214" name="Google Shape;214;p32"/>
          <p:cNvSpPr txBox="1"/>
          <p:nvPr>
            <p:ph idx="9" type="body"/>
          </p:nvPr>
        </p:nvSpPr>
        <p:spPr>
          <a:xfrm>
            <a:off x="7852442" y="4980854"/>
            <a:ext cx="3194968" cy="810345"/>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5" name="Google Shape;215;p32"/>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6" name="Google Shape;216;p32"/>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7" name="Google Shape;217;p32"/>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esto verticale" type="vertTx">
  <p:cSld name="VERTICAL_TEXT">
    <p:spTree>
      <p:nvGrpSpPr>
        <p:cNvPr id="218" name="Shape 218"/>
        <p:cNvGrpSpPr/>
        <p:nvPr/>
      </p:nvGrpSpPr>
      <p:grpSpPr>
        <a:xfrm>
          <a:off x="0" y="0"/>
          <a:ext cx="0" cy="0"/>
          <a:chOff x="0" y="0"/>
          <a:chExt cx="0" cy="0"/>
        </a:xfrm>
      </p:grpSpPr>
      <p:sp>
        <p:nvSpPr>
          <p:cNvPr id="219" name="Google Shape;219;p33"/>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0" name="Google Shape;220;p33"/>
          <p:cNvSpPr txBox="1"/>
          <p:nvPr>
            <p:ph idx="1" type="body"/>
          </p:nvPr>
        </p:nvSpPr>
        <p:spPr>
          <a:xfrm rot="5400000">
            <a:off x="4323555" y="-932655"/>
            <a:ext cx="3541714" cy="9905999"/>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21" name="Google Shape;221;p3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2" name="Google Shape;222;p3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3" name="Google Shape;223;p3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esto verticale" type="vertTitleAndTx">
  <p:cSld name="VERTICAL_TITLE_AND_VERTICAL_TEXT">
    <p:spTree>
      <p:nvGrpSpPr>
        <p:cNvPr id="224" name="Shape 224"/>
        <p:cNvGrpSpPr/>
        <p:nvPr/>
      </p:nvGrpSpPr>
      <p:grpSpPr>
        <a:xfrm>
          <a:off x="0" y="0"/>
          <a:ext cx="0" cy="0"/>
          <a:chOff x="0" y="0"/>
          <a:chExt cx="0" cy="0"/>
        </a:xfrm>
      </p:grpSpPr>
      <p:sp>
        <p:nvSpPr>
          <p:cNvPr id="225" name="Google Shape;225;p34"/>
          <p:cNvSpPr txBox="1"/>
          <p:nvPr>
            <p:ph type="title"/>
          </p:nvPr>
        </p:nvSpPr>
        <p:spPr>
          <a:xfrm rot="5400000">
            <a:off x="7454105" y="2197894"/>
            <a:ext cx="5181601" cy="200501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6" name="Google Shape;226;p34"/>
          <p:cNvSpPr txBox="1"/>
          <p:nvPr>
            <p:ph idx="1" type="body"/>
          </p:nvPr>
        </p:nvSpPr>
        <p:spPr>
          <a:xfrm rot="5400000">
            <a:off x="2424905" y="-673895"/>
            <a:ext cx="5181601" cy="7748590"/>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27" name="Google Shape;227;p3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8" name="Google Shape;228;p3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9" name="Google Shape;229;p3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contenuto" type="obj">
  <p:cSld name="OBJECT">
    <p:spTree>
      <p:nvGrpSpPr>
        <p:cNvPr id="114" name="Shape 114"/>
        <p:cNvGrpSpPr/>
        <p:nvPr/>
      </p:nvGrpSpPr>
      <p:grpSpPr>
        <a:xfrm>
          <a:off x="0" y="0"/>
          <a:ext cx="0" cy="0"/>
          <a:chOff x="0" y="0"/>
          <a:chExt cx="0" cy="0"/>
        </a:xfrm>
      </p:grpSpPr>
      <p:sp>
        <p:nvSpPr>
          <p:cNvPr id="115" name="Google Shape;115;p19"/>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 name="Google Shape;116;p19"/>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17" name="Google Shape;117;p19"/>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19"/>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19"/>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stazione sezione" type="secHead">
  <p:cSld name="SECTION_HEADER">
    <p:spTree>
      <p:nvGrpSpPr>
        <p:cNvPr id="120" name="Shape 120"/>
        <p:cNvGrpSpPr/>
        <p:nvPr/>
      </p:nvGrpSpPr>
      <p:grpSpPr>
        <a:xfrm>
          <a:off x="0" y="0"/>
          <a:ext cx="0" cy="0"/>
          <a:chOff x="0" y="0"/>
          <a:chExt cx="0" cy="0"/>
        </a:xfrm>
      </p:grpSpPr>
      <p:sp>
        <p:nvSpPr>
          <p:cNvPr id="121" name="Google Shape;121;p20"/>
          <p:cNvSpPr txBox="1"/>
          <p:nvPr>
            <p:ph type="title"/>
          </p:nvPr>
        </p:nvSpPr>
        <p:spPr>
          <a:xfrm>
            <a:off x="1141411" y="1419226"/>
            <a:ext cx="99060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20"/>
          <p:cNvSpPr txBox="1"/>
          <p:nvPr>
            <p:ph idx="1" type="body"/>
          </p:nvPr>
        </p:nvSpPr>
        <p:spPr>
          <a:xfrm>
            <a:off x="1141411" y="4424362"/>
            <a:ext cx="9906000" cy="137477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cap="none">
                <a:solidFill>
                  <a:schemeClr val="lt1"/>
                </a:solidFill>
              </a:defRPr>
            </a:lvl1pPr>
            <a:lvl2pPr indent="-228600" lvl="1" marL="914400" algn="l">
              <a:lnSpc>
                <a:spcPct val="120000"/>
              </a:lnSpc>
              <a:spcBef>
                <a:spcPts val="500"/>
              </a:spcBef>
              <a:spcAft>
                <a:spcPts val="0"/>
              </a:spcAft>
              <a:buClr>
                <a:schemeClr val="lt1"/>
              </a:buClr>
              <a:buSzPts val="2250"/>
              <a:buNone/>
              <a:defRPr sz="1800">
                <a:solidFill>
                  <a:schemeClr val="lt1"/>
                </a:solidFill>
              </a:defRPr>
            </a:lvl2pPr>
            <a:lvl3pPr indent="-228600" lvl="2" marL="1371600" algn="l">
              <a:lnSpc>
                <a:spcPct val="120000"/>
              </a:lnSpc>
              <a:spcBef>
                <a:spcPts val="500"/>
              </a:spcBef>
              <a:spcAft>
                <a:spcPts val="0"/>
              </a:spcAft>
              <a:buClr>
                <a:schemeClr val="lt1"/>
              </a:buClr>
              <a:buSzPts val="2250"/>
              <a:buNone/>
              <a:defRPr sz="1800">
                <a:solidFill>
                  <a:schemeClr val="lt1"/>
                </a:solidFill>
              </a:defRPr>
            </a:lvl3pPr>
            <a:lvl4pPr indent="-228600" lvl="3" marL="1828800" algn="l">
              <a:lnSpc>
                <a:spcPct val="120000"/>
              </a:lnSpc>
              <a:spcBef>
                <a:spcPts val="500"/>
              </a:spcBef>
              <a:spcAft>
                <a:spcPts val="0"/>
              </a:spcAft>
              <a:buClr>
                <a:schemeClr val="lt1"/>
              </a:buClr>
              <a:buSzPts val="2000"/>
              <a:buNone/>
              <a:defRPr sz="1600">
                <a:solidFill>
                  <a:schemeClr val="lt1"/>
                </a:solidFill>
              </a:defRPr>
            </a:lvl4pPr>
            <a:lvl5pPr indent="-228600" lvl="4" marL="2286000" algn="l">
              <a:lnSpc>
                <a:spcPct val="120000"/>
              </a:lnSpc>
              <a:spcBef>
                <a:spcPts val="500"/>
              </a:spcBef>
              <a:spcAft>
                <a:spcPts val="0"/>
              </a:spcAft>
              <a:buClr>
                <a:schemeClr val="lt1"/>
              </a:buClr>
              <a:buSzPts val="2000"/>
              <a:buNone/>
              <a:defRPr sz="1600">
                <a:solidFill>
                  <a:schemeClr val="lt1"/>
                </a:solidFill>
              </a:defRPr>
            </a:lvl5pPr>
            <a:lvl6pPr indent="-228600" lvl="5" marL="2743200" algn="l">
              <a:lnSpc>
                <a:spcPct val="120000"/>
              </a:lnSpc>
              <a:spcBef>
                <a:spcPts val="500"/>
              </a:spcBef>
              <a:spcAft>
                <a:spcPts val="0"/>
              </a:spcAft>
              <a:buClr>
                <a:schemeClr val="lt1"/>
              </a:buClr>
              <a:buSzPts val="2000"/>
              <a:buNone/>
              <a:defRPr sz="1600">
                <a:solidFill>
                  <a:schemeClr val="lt1"/>
                </a:solidFill>
              </a:defRPr>
            </a:lvl6pPr>
            <a:lvl7pPr indent="-228600" lvl="6" marL="3200400" algn="l">
              <a:lnSpc>
                <a:spcPct val="120000"/>
              </a:lnSpc>
              <a:spcBef>
                <a:spcPts val="500"/>
              </a:spcBef>
              <a:spcAft>
                <a:spcPts val="0"/>
              </a:spcAft>
              <a:buClr>
                <a:schemeClr val="lt1"/>
              </a:buClr>
              <a:buSzPts val="2000"/>
              <a:buNone/>
              <a:defRPr sz="1600">
                <a:solidFill>
                  <a:schemeClr val="lt1"/>
                </a:solidFill>
              </a:defRPr>
            </a:lvl7pPr>
            <a:lvl8pPr indent="-228600" lvl="7" marL="3657600" algn="l">
              <a:lnSpc>
                <a:spcPct val="120000"/>
              </a:lnSpc>
              <a:spcBef>
                <a:spcPts val="500"/>
              </a:spcBef>
              <a:spcAft>
                <a:spcPts val="0"/>
              </a:spcAft>
              <a:buClr>
                <a:schemeClr val="lt1"/>
              </a:buClr>
              <a:buSzPts val="2000"/>
              <a:buNone/>
              <a:defRPr sz="1600">
                <a:solidFill>
                  <a:schemeClr val="lt1"/>
                </a:solidFill>
              </a:defRPr>
            </a:lvl8pPr>
            <a:lvl9pPr indent="-228600" lvl="8" marL="4114800" algn="l">
              <a:lnSpc>
                <a:spcPct val="120000"/>
              </a:lnSpc>
              <a:spcBef>
                <a:spcPts val="500"/>
              </a:spcBef>
              <a:spcAft>
                <a:spcPts val="0"/>
              </a:spcAft>
              <a:buClr>
                <a:schemeClr val="lt1"/>
              </a:buClr>
              <a:buSzPts val="2000"/>
              <a:buNone/>
              <a:defRPr sz="1600">
                <a:solidFill>
                  <a:schemeClr val="lt1"/>
                </a:solidFill>
              </a:defRPr>
            </a:lvl9pPr>
          </a:lstStyle>
          <a:p/>
        </p:txBody>
      </p:sp>
      <p:sp>
        <p:nvSpPr>
          <p:cNvPr id="123" name="Google Shape;123;p20"/>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20"/>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20"/>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ue contenuti" type="twoObj">
  <p:cSld name="TWO_OBJECTS">
    <p:spTree>
      <p:nvGrpSpPr>
        <p:cNvPr id="126" name="Shape 126"/>
        <p:cNvGrpSpPr/>
        <p:nvPr/>
      </p:nvGrpSpPr>
      <p:grpSpPr>
        <a:xfrm>
          <a:off x="0" y="0"/>
          <a:ext cx="0" cy="0"/>
          <a:chOff x="0" y="0"/>
          <a:chExt cx="0" cy="0"/>
        </a:xfrm>
      </p:grpSpPr>
      <p:sp>
        <p:nvSpPr>
          <p:cNvPr id="127" name="Google Shape;127;p21"/>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21"/>
          <p:cNvSpPr txBox="1"/>
          <p:nvPr>
            <p:ph idx="1" type="body"/>
          </p:nvPr>
        </p:nvSpPr>
        <p:spPr>
          <a:xfrm>
            <a:off x="1141410" y="2249486"/>
            <a:ext cx="4878389"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29" name="Google Shape;129;p21"/>
          <p:cNvSpPr txBox="1"/>
          <p:nvPr>
            <p:ph idx="2" type="body"/>
          </p:nvPr>
        </p:nvSpPr>
        <p:spPr>
          <a:xfrm>
            <a:off x="6172200" y="2249486"/>
            <a:ext cx="4875211"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0" name="Google Shape;130;p2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2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2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fronto" type="twoTxTwoObj">
  <p:cSld name="TWO_OBJECTS_WITH_TEXT">
    <p:spTree>
      <p:nvGrpSpPr>
        <p:cNvPr id="133" name="Shape 133"/>
        <p:cNvGrpSpPr/>
        <p:nvPr/>
      </p:nvGrpSpPr>
      <p:grpSpPr>
        <a:xfrm>
          <a:off x="0" y="0"/>
          <a:ext cx="0" cy="0"/>
          <a:chOff x="0" y="0"/>
          <a:chExt cx="0" cy="0"/>
        </a:xfrm>
      </p:grpSpPr>
      <p:sp>
        <p:nvSpPr>
          <p:cNvPr id="134" name="Google Shape;134;p22"/>
          <p:cNvSpPr txBox="1"/>
          <p:nvPr>
            <p:ph type="title"/>
          </p:nvPr>
        </p:nvSpPr>
        <p:spPr>
          <a:xfrm>
            <a:off x="1141411" y="619126"/>
            <a:ext cx="9906000" cy="147796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22"/>
          <p:cNvSpPr txBox="1"/>
          <p:nvPr>
            <p:ph idx="1" type="body"/>
          </p:nvPr>
        </p:nvSpPr>
        <p:spPr>
          <a:xfrm>
            <a:off x="1370019" y="2249486"/>
            <a:ext cx="4649783"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36" name="Google Shape;136;p22"/>
          <p:cNvSpPr txBox="1"/>
          <p:nvPr>
            <p:ph idx="2" type="body"/>
          </p:nvPr>
        </p:nvSpPr>
        <p:spPr>
          <a:xfrm>
            <a:off x="1141410" y="3073397"/>
            <a:ext cx="4878391" cy="2717801"/>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7" name="Google Shape;137;p22"/>
          <p:cNvSpPr txBox="1"/>
          <p:nvPr>
            <p:ph idx="3" type="body"/>
          </p:nvPr>
        </p:nvSpPr>
        <p:spPr>
          <a:xfrm>
            <a:off x="6400808" y="2249485"/>
            <a:ext cx="4646602"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38" name="Google Shape;138;p22"/>
          <p:cNvSpPr txBox="1"/>
          <p:nvPr>
            <p:ph idx="4" type="body"/>
          </p:nvPr>
        </p:nvSpPr>
        <p:spPr>
          <a:xfrm>
            <a:off x="6172200" y="3073397"/>
            <a:ext cx="4875210" cy="2717801"/>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9" name="Google Shape;139;p22"/>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22"/>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22"/>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itolo" type="titleOnly">
  <p:cSld name="TITLE_ONLY">
    <p:spTree>
      <p:nvGrpSpPr>
        <p:cNvPr id="142" name="Shape 142"/>
        <p:cNvGrpSpPr/>
        <p:nvPr/>
      </p:nvGrpSpPr>
      <p:grpSpPr>
        <a:xfrm>
          <a:off x="0" y="0"/>
          <a:ext cx="0" cy="0"/>
          <a:chOff x="0" y="0"/>
          <a:chExt cx="0" cy="0"/>
        </a:xfrm>
      </p:grpSpPr>
      <p:sp>
        <p:nvSpPr>
          <p:cNvPr id="143" name="Google Shape;143;p23"/>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4" name="Google Shape;144;p2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2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2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uota" type="blank">
  <p:cSld name="BLANK">
    <p:spTree>
      <p:nvGrpSpPr>
        <p:cNvPr id="147" name="Shape 147"/>
        <p:cNvGrpSpPr/>
        <p:nvPr/>
      </p:nvGrpSpPr>
      <p:grpSpPr>
        <a:xfrm>
          <a:off x="0" y="0"/>
          <a:ext cx="0" cy="0"/>
          <a:chOff x="0" y="0"/>
          <a:chExt cx="0" cy="0"/>
        </a:xfrm>
      </p:grpSpPr>
      <p:sp>
        <p:nvSpPr>
          <p:cNvPr id="148" name="Google Shape;148;p2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2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2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to con didascalia" type="objTx">
  <p:cSld name="OBJECT_WITH_CAPTION_TEXT">
    <p:spTree>
      <p:nvGrpSpPr>
        <p:cNvPr id="151" name="Shape 151"/>
        <p:cNvGrpSpPr/>
        <p:nvPr/>
      </p:nvGrpSpPr>
      <p:grpSpPr>
        <a:xfrm>
          <a:off x="0" y="0"/>
          <a:ext cx="0" cy="0"/>
          <a:chOff x="0" y="0"/>
          <a:chExt cx="0" cy="0"/>
        </a:xfrm>
      </p:grpSpPr>
      <p:sp>
        <p:nvSpPr>
          <p:cNvPr id="152" name="Google Shape;152;p25"/>
          <p:cNvSpPr txBox="1"/>
          <p:nvPr>
            <p:ph type="title"/>
          </p:nvPr>
        </p:nvSpPr>
        <p:spPr>
          <a:xfrm>
            <a:off x="1146705" y="609601"/>
            <a:ext cx="3856037" cy="163988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3" name="Google Shape;153;p25"/>
          <p:cNvSpPr txBox="1"/>
          <p:nvPr>
            <p:ph idx="1" type="body"/>
          </p:nvPr>
        </p:nvSpPr>
        <p:spPr>
          <a:xfrm>
            <a:off x="5156200" y="592666"/>
            <a:ext cx="5891209" cy="5198534"/>
          </a:xfrm>
          <a:prstGeom prst="rect">
            <a:avLst/>
          </a:prstGeom>
          <a:noFill/>
          <a:ln>
            <a:noFill/>
          </a:ln>
        </p:spPr>
        <p:txBody>
          <a:bodyPr anchorCtr="0" anchor="ctr"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54" name="Google Shape;154;p25"/>
          <p:cNvSpPr txBox="1"/>
          <p:nvPr>
            <p:ph idx="2" type="body"/>
          </p:nvPr>
        </p:nvSpPr>
        <p:spPr>
          <a:xfrm>
            <a:off x="1146705" y="2249486"/>
            <a:ext cx="3856037" cy="354171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55" name="Google Shape;155;p25"/>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6" name="Google Shape;156;p25"/>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25"/>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magine con didascalia" type="picTx">
  <p:cSld name="PICTURE_WITH_CAPTION_TEXT">
    <p:spTree>
      <p:nvGrpSpPr>
        <p:cNvPr id="158" name="Shape 158"/>
        <p:cNvGrpSpPr/>
        <p:nvPr/>
      </p:nvGrpSpPr>
      <p:grpSpPr>
        <a:xfrm>
          <a:off x="0" y="0"/>
          <a:ext cx="0" cy="0"/>
          <a:chOff x="0" y="0"/>
          <a:chExt cx="0" cy="0"/>
        </a:xfrm>
      </p:grpSpPr>
      <p:sp>
        <p:nvSpPr>
          <p:cNvPr id="159" name="Google Shape;159;p26"/>
          <p:cNvSpPr txBox="1"/>
          <p:nvPr>
            <p:ph type="title"/>
          </p:nvPr>
        </p:nvSpPr>
        <p:spPr>
          <a:xfrm>
            <a:off x="1141413" y="609600"/>
            <a:ext cx="5934508" cy="163988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0" name="Google Shape;160;p26"/>
          <p:cNvSpPr/>
          <p:nvPr>
            <p:ph idx="2" type="pic"/>
          </p:nvPr>
        </p:nvSpPr>
        <p:spPr>
          <a:xfrm>
            <a:off x="7380721" y="609601"/>
            <a:ext cx="3666690" cy="5181599"/>
          </a:xfrm>
          <a:prstGeom prst="round2DiagRect">
            <a:avLst>
              <a:gd fmla="val 5608"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161" name="Google Shape;161;p26"/>
          <p:cNvSpPr txBox="1"/>
          <p:nvPr>
            <p:ph idx="1" type="body"/>
          </p:nvPr>
        </p:nvSpPr>
        <p:spPr>
          <a:xfrm>
            <a:off x="1141410" y="2249486"/>
            <a:ext cx="5934511" cy="354171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62" name="Google Shape;162;p26"/>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3" name="Google Shape;163;p26"/>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4" name="Google Shape;164;p26"/>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3.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5" Type="http://schemas.openxmlformats.org/officeDocument/2006/relationships/slideLayout" Target="../slideLayouts/slideLayout3.xml"/><Relationship Id="rId19" Type="http://schemas.openxmlformats.org/officeDocument/2006/relationships/slideLayout" Target="../slideLayouts/slideLayout17.xml"/><Relationship Id="rId6" Type="http://schemas.openxmlformats.org/officeDocument/2006/relationships/slideLayout" Target="../slideLayouts/slideLayout4.xml"/><Relationship Id="rId18" Type="http://schemas.openxmlformats.org/officeDocument/2006/relationships/slideLayout" Target="../slideLayouts/slideLayout16.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descr="\\DROBO-FS\QuickDrops\JB\PPTX NG\Droplets\LightingOverlay.png" id="6" name="Google Shape;6;p17"/>
          <p:cNvPicPr preferRelativeResize="0"/>
          <p:nvPr/>
        </p:nvPicPr>
        <p:blipFill rotWithShape="1">
          <a:blip r:embed="rId2">
            <a:alphaModFix amt="30000"/>
          </a:blip>
          <a:srcRect b="0" l="0" r="0" t="0"/>
          <a:stretch/>
        </p:blipFill>
        <p:spPr>
          <a:xfrm>
            <a:off x="0" y="-1"/>
            <a:ext cx="12192003" cy="6858001"/>
          </a:xfrm>
          <a:prstGeom prst="rect">
            <a:avLst/>
          </a:prstGeom>
          <a:noFill/>
          <a:ln>
            <a:noFill/>
          </a:ln>
        </p:spPr>
      </p:pic>
      <p:grpSp>
        <p:nvGrpSpPr>
          <p:cNvPr id="7" name="Google Shape;7;p17"/>
          <p:cNvGrpSpPr/>
          <p:nvPr/>
        </p:nvGrpSpPr>
        <p:grpSpPr>
          <a:xfrm>
            <a:off x="-14288" y="0"/>
            <a:ext cx="12053888" cy="6858001"/>
            <a:chOff x="-14288" y="0"/>
            <a:chExt cx="12053888" cy="6858001"/>
          </a:xfrm>
        </p:grpSpPr>
        <p:grpSp>
          <p:nvGrpSpPr>
            <p:cNvPr id="8" name="Google Shape;8;p17"/>
            <p:cNvGrpSpPr/>
            <p:nvPr/>
          </p:nvGrpSpPr>
          <p:grpSpPr>
            <a:xfrm>
              <a:off x="-14288" y="0"/>
              <a:ext cx="1220788" cy="6858001"/>
              <a:chOff x="-14288" y="0"/>
              <a:chExt cx="1220788" cy="6858001"/>
            </a:xfrm>
          </p:grpSpPr>
          <p:sp>
            <p:nvSpPr>
              <p:cNvPr id="9" name="Google Shape;9;p17"/>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7"/>
              <p:cNvSpPr/>
              <p:nvPr/>
            </p:nvSpPr>
            <p:spPr>
              <a:xfrm>
                <a:off x="33337"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7"/>
              <p:cNvSpPr/>
              <p:nvPr/>
            </p:nvSpPr>
            <p:spPr>
              <a:xfrm>
                <a:off x="28575"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7"/>
              <p:cNvSpPr/>
              <p:nvPr/>
            </p:nvSpPr>
            <p:spPr>
              <a:xfrm>
                <a:off x="200025" y="4763"/>
                <a:ext cx="369888" cy="1811338"/>
              </a:xfrm>
              <a:custGeom>
                <a:rect b="b" l="l" r="r" t="t"/>
                <a:pathLst>
                  <a:path extrusionOk="0" h="1141" w="233">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3" name="Google Shape;13;p17"/>
              <p:cNvSpPr/>
              <p:nvPr/>
            </p:nvSpPr>
            <p:spPr>
              <a:xfrm>
                <a:off x="503237" y="1801813"/>
                <a:ext cx="190500" cy="188913"/>
              </a:xfrm>
              <a:custGeom>
                <a:rect b="b" l="l" r="r" t="t"/>
                <a:pathLst>
                  <a:path extrusionOk="0" h="40" w="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7"/>
              <p:cNvSpPr/>
              <p:nvPr/>
            </p:nvSpPr>
            <p:spPr>
              <a:xfrm>
                <a:off x="285750" y="4763"/>
                <a:ext cx="369888" cy="1430338"/>
              </a:xfrm>
              <a:custGeom>
                <a:rect b="b" l="l" r="r" t="t"/>
                <a:pathLst>
                  <a:path extrusionOk="0" h="901" w="233">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5" name="Google Shape;15;p17"/>
              <p:cNvSpPr/>
              <p:nvPr/>
            </p:nvSpPr>
            <p:spPr>
              <a:xfrm>
                <a:off x="546100"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16" name="Google Shape;16;p17"/>
              <p:cNvSpPr/>
              <p:nvPr/>
            </p:nvSpPr>
            <p:spPr>
              <a:xfrm>
                <a:off x="588962" y="1420813"/>
                <a:ext cx="190500" cy="190500"/>
              </a:xfrm>
              <a:custGeom>
                <a:rect b="b" l="l" r="r" t="t"/>
                <a:pathLst>
                  <a:path extrusionOk="0" h="40" w="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7"/>
              <p:cNvSpPr/>
              <p:nvPr/>
            </p:nvSpPr>
            <p:spPr>
              <a:xfrm>
                <a:off x="588962"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7"/>
              <p:cNvSpPr/>
              <p:nvPr/>
            </p:nvSpPr>
            <p:spPr>
              <a:xfrm>
                <a:off x="641350" y="0"/>
                <a:ext cx="422275" cy="527050"/>
              </a:xfrm>
              <a:custGeom>
                <a:rect b="b" l="l" r="r" t="t"/>
                <a:pathLst>
                  <a:path extrusionOk="0" h="332" w="266">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19" name="Google Shape;19;p17"/>
              <p:cNvSpPr/>
              <p:nvPr/>
            </p:nvSpPr>
            <p:spPr>
              <a:xfrm>
                <a:off x="1020762"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17"/>
              <p:cNvCxnSpPr/>
              <p:nvPr/>
            </p:nvCxnSpPr>
            <p:spPr>
              <a:xfrm>
                <a:off x="-4763" y="9525"/>
                <a:ext cx="0" cy="0"/>
              </a:xfrm>
              <a:prstGeom prst="straightConnector1">
                <a:avLst/>
              </a:prstGeom>
              <a:gradFill>
                <a:gsLst>
                  <a:gs pos="0">
                    <a:schemeClr val="lt2"/>
                  </a:gs>
                  <a:gs pos="100000">
                    <a:srgbClr val="3B95DE"/>
                  </a:gs>
                </a:gsLst>
                <a:lin ang="5400000" scaled="0"/>
              </a:gradFill>
              <a:ln cap="flat" cmpd="sng" w="9525">
                <a:solidFill>
                  <a:srgbClr val="FFFFFF"/>
                </a:solidFill>
                <a:prstDash val="solid"/>
                <a:miter lim="800000"/>
                <a:headEnd len="med" w="med" type="none"/>
                <a:tailEnd len="med" w="med" type="none"/>
              </a:ln>
            </p:spPr>
          </p:cxnSp>
          <p:sp>
            <p:nvSpPr>
              <p:cNvPr id="21" name="Google Shape;21;p17"/>
              <p:cNvSpPr/>
              <p:nvPr/>
            </p:nvSpPr>
            <p:spPr>
              <a:xfrm>
                <a:off x="9525" y="1801813"/>
                <a:ext cx="123825" cy="127000"/>
              </a:xfrm>
              <a:custGeom>
                <a:rect b="b" l="l" r="r" t="t"/>
                <a:pathLst>
                  <a:path extrusionOk="0" h="80" w="78">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2" name="Google Shape;22;p17"/>
              <p:cNvSpPr/>
              <p:nvPr/>
            </p:nvSpPr>
            <p:spPr>
              <a:xfrm>
                <a:off x="-9525" y="3549650"/>
                <a:ext cx="147638" cy="481013"/>
              </a:xfrm>
              <a:custGeom>
                <a:rect b="b" l="l" r="r" t="t"/>
                <a:pathLst>
                  <a:path extrusionOk="0" h="303" w="93">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3" name="Google Shape;23;p17"/>
              <p:cNvSpPr/>
              <p:nvPr/>
            </p:nvSpPr>
            <p:spPr>
              <a:xfrm>
                <a:off x="128587"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4" name="Google Shape;24;p17"/>
              <p:cNvSpPr/>
              <p:nvPr/>
            </p:nvSpPr>
            <p:spPr>
              <a:xfrm>
                <a:off x="204787" y="1849438"/>
                <a:ext cx="114300" cy="107950"/>
              </a:xfrm>
              <a:custGeom>
                <a:rect b="b" l="l" r="r" t="t"/>
                <a:pathLst>
                  <a:path extrusionOk="0" h="23" w="24">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7"/>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17"/>
              <p:cNvSpPr/>
              <p:nvPr/>
            </p:nvSpPr>
            <p:spPr>
              <a:xfrm>
                <a:off x="223837" y="5041900"/>
                <a:ext cx="369888" cy="1801813"/>
              </a:xfrm>
              <a:custGeom>
                <a:rect b="b" l="l" r="r" t="t"/>
                <a:pathLst>
                  <a:path extrusionOk="0" h="1135" w="233">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27" name="Google Shape;27;p17"/>
              <p:cNvSpPr/>
              <p:nvPr/>
            </p:nvSpPr>
            <p:spPr>
              <a:xfrm>
                <a:off x="52387"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7"/>
              <p:cNvSpPr/>
              <p:nvPr/>
            </p:nvSpPr>
            <p:spPr>
              <a:xfrm>
                <a:off x="-14288" y="5627688"/>
                <a:ext cx="85725" cy="1216025"/>
              </a:xfrm>
              <a:custGeom>
                <a:rect b="b" l="l" r="r" t="t"/>
                <a:pathLst>
                  <a:path extrusionOk="0" h="766" w="54">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29" name="Google Shape;29;p17"/>
              <p:cNvSpPr/>
              <p:nvPr/>
            </p:nvSpPr>
            <p:spPr>
              <a:xfrm>
                <a:off x="527050"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17"/>
              <p:cNvSpPr/>
              <p:nvPr/>
            </p:nvSpPr>
            <p:spPr>
              <a:xfrm>
                <a:off x="309562" y="5422900"/>
                <a:ext cx="374650" cy="1425575"/>
              </a:xfrm>
              <a:custGeom>
                <a:rect b="b" l="l" r="r" t="t"/>
                <a:pathLst>
                  <a:path extrusionOk="0" h="898" w="236">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1" name="Google Shape;31;p17"/>
              <p:cNvSpPr/>
              <p:nvPr/>
            </p:nvSpPr>
            <p:spPr>
              <a:xfrm>
                <a:off x="569912"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2" name="Google Shape;32;p17"/>
              <p:cNvSpPr/>
              <p:nvPr/>
            </p:nvSpPr>
            <p:spPr>
              <a:xfrm>
                <a:off x="612775"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7"/>
              <p:cNvSpPr/>
              <p:nvPr/>
            </p:nvSpPr>
            <p:spPr>
              <a:xfrm>
                <a:off x="612775"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17"/>
              <p:cNvSpPr/>
              <p:nvPr/>
            </p:nvSpPr>
            <p:spPr>
              <a:xfrm>
                <a:off x="669925" y="6330950"/>
                <a:ext cx="417513" cy="517525"/>
              </a:xfrm>
              <a:custGeom>
                <a:rect b="b" l="l" r="r" t="t"/>
                <a:pathLst>
                  <a:path extrusionOk="0" h="326" w="263">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5" name="Google Shape;35;p17"/>
              <p:cNvSpPr/>
              <p:nvPr/>
            </p:nvSpPr>
            <p:spPr>
              <a:xfrm>
                <a:off x="1049337"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17"/>
            <p:cNvGrpSpPr/>
            <p:nvPr/>
          </p:nvGrpSpPr>
          <p:grpSpPr>
            <a:xfrm>
              <a:off x="11364912" y="0"/>
              <a:ext cx="674688" cy="6848476"/>
              <a:chOff x="11364912" y="0"/>
              <a:chExt cx="674688" cy="6848476"/>
            </a:xfrm>
          </p:grpSpPr>
          <p:sp>
            <p:nvSpPr>
              <p:cNvPr id="37" name="Google Shape;37;p17"/>
              <p:cNvSpPr/>
              <p:nvPr/>
            </p:nvSpPr>
            <p:spPr>
              <a:xfrm>
                <a:off x="11483975" y="0"/>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38" name="Google Shape;38;p17"/>
              <p:cNvSpPr/>
              <p:nvPr/>
            </p:nvSpPr>
            <p:spPr>
              <a:xfrm>
                <a:off x="11364912" y="474663"/>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17"/>
              <p:cNvSpPr/>
              <p:nvPr/>
            </p:nvSpPr>
            <p:spPr>
              <a:xfrm>
                <a:off x="11631612" y="1539875"/>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17"/>
              <p:cNvSpPr/>
              <p:nvPr/>
            </p:nvSpPr>
            <p:spPr>
              <a:xfrm>
                <a:off x="11531600" y="569436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1" name="Google Shape;41;p17"/>
              <p:cNvSpPr/>
              <p:nvPr/>
            </p:nvSpPr>
            <p:spPr>
              <a:xfrm>
                <a:off x="11772900" y="5551488"/>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7"/>
              <p:cNvSpPr/>
              <p:nvPr/>
            </p:nvSpPr>
            <p:spPr>
              <a:xfrm>
                <a:off x="11710987" y="4763"/>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3" name="Google Shape;43;p17"/>
              <p:cNvSpPr/>
              <p:nvPr/>
            </p:nvSpPr>
            <p:spPr>
              <a:xfrm>
                <a:off x="11636375" y="4867275"/>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7"/>
              <p:cNvSpPr/>
              <p:nvPr/>
            </p:nvSpPr>
            <p:spPr>
              <a:xfrm>
                <a:off x="11441112" y="5046663"/>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17"/>
              <p:cNvSpPr/>
              <p:nvPr/>
            </p:nvSpPr>
            <p:spPr>
              <a:xfrm>
                <a:off x="11849100" y="64166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7"/>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 name="Google Shape;47;p17"/>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3600"/>
              <a:buFont typeface="Twentieth Century"/>
              <a:buNone/>
              <a:defRPr b="0" i="0" sz="3600" u="none" cap="none" strike="noStrik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8" name="Google Shape;48;p17"/>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a:bodyPr>
          <a:lstStyle>
            <a:lvl1pPr indent="-419100" lvl="0" marL="457200" marR="0" rtl="0" algn="l">
              <a:lnSpc>
                <a:spcPct val="120000"/>
              </a:lnSpc>
              <a:spcBef>
                <a:spcPts val="1000"/>
              </a:spcBef>
              <a:spcAft>
                <a:spcPts val="0"/>
              </a:spcAft>
              <a:buClr>
                <a:schemeClr val="lt1"/>
              </a:buClr>
              <a:buSzPts val="3000"/>
              <a:buFont typeface="Arial"/>
              <a:buChar char="•"/>
              <a:defRPr b="0" i="0" sz="2400" u="none" cap="none" strike="noStrike">
                <a:solidFill>
                  <a:schemeClr val="lt1"/>
                </a:solidFill>
                <a:latin typeface="Twentieth Century"/>
                <a:ea typeface="Twentieth Century"/>
                <a:cs typeface="Twentieth Century"/>
                <a:sym typeface="Twentieth Century"/>
              </a:defRPr>
            </a:lvl1pPr>
            <a:lvl2pPr indent="-387350" lvl="1" marL="914400"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indent="-371475" lvl="2" marL="1371600"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indent="-355600" lvl="3" marL="18288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indent="-355600" lvl="4" marL="22860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indent="-339725" lvl="5" marL="27432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indent="-339725" lvl="6" marL="32004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indent="-339725" lvl="7" marL="36576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indent="-339725" lvl="8" marL="41148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49" name="Google Shape;49;p17"/>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Twentieth Century"/>
                <a:ea typeface="Twentieth Century"/>
                <a:cs typeface="Twentieth Century"/>
                <a:sym typeface="Twentieth Century"/>
              </a:defRPr>
            </a:lvl1pPr>
            <a:lvl2pPr lvl="1"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2pPr>
            <a:lvl3pPr lvl="2"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3pPr>
            <a:lvl4pPr lvl="3"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4pPr>
            <a:lvl5pPr lvl="4"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5pPr>
            <a:lvl6pPr lvl="5"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6pPr>
            <a:lvl7pPr lvl="6"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7pPr>
            <a:lvl8pPr lvl="7"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8pPr>
            <a:lvl9pPr lvl="8"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9pPr>
          </a:lstStyle>
          <a:p/>
        </p:txBody>
      </p:sp>
      <p:sp>
        <p:nvSpPr>
          <p:cNvPr id="50" name="Google Shape;50;p17"/>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Twentieth Century"/>
                <a:ea typeface="Twentieth Century"/>
                <a:cs typeface="Twentieth Century"/>
                <a:sym typeface="Twentieth Century"/>
              </a:defRPr>
            </a:lvl1pPr>
            <a:lvl2pPr lvl="1"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2pPr>
            <a:lvl3pPr lvl="2"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3pPr>
            <a:lvl4pPr lvl="3"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4pPr>
            <a:lvl5pPr lvl="4"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5pPr>
            <a:lvl6pPr lvl="5"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6pPr>
            <a:lvl7pPr lvl="6"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7pPr>
            <a:lvl8pPr lvl="7"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8pPr>
            <a:lvl9pPr lvl="8"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9pPr>
          </a:lstStyle>
          <a:p/>
        </p:txBody>
      </p:sp>
      <p:sp>
        <p:nvSpPr>
          <p:cNvPr id="51" name="Google Shape;51;p17"/>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1pPr>
            <a:lvl2pPr indent="0" lvl="1"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2pPr>
            <a:lvl3pPr indent="0" lvl="2"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3pPr>
            <a:lvl4pPr indent="0" lvl="3"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4pPr>
            <a:lvl5pPr indent="0" lvl="4"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5pPr>
            <a:lvl6pPr indent="0" lvl="5"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6pPr>
            <a:lvl7pPr indent="0" lvl="6"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7pPr>
            <a:lvl8pPr indent="0" lvl="7"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8pPr>
            <a:lvl9pPr indent="0" lvl="8"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3" name="Shape 233"/>
        <p:cNvGrpSpPr/>
        <p:nvPr/>
      </p:nvGrpSpPr>
      <p:grpSpPr>
        <a:xfrm>
          <a:off x="0" y="0"/>
          <a:ext cx="0" cy="0"/>
          <a:chOff x="0" y="0"/>
          <a:chExt cx="0" cy="0"/>
        </a:xfrm>
      </p:grpSpPr>
      <p:grpSp>
        <p:nvGrpSpPr>
          <p:cNvPr id="234" name="Google Shape;234;p1"/>
          <p:cNvGrpSpPr/>
          <p:nvPr/>
        </p:nvGrpSpPr>
        <p:grpSpPr>
          <a:xfrm>
            <a:off x="0" y="-1"/>
            <a:ext cx="12192003" cy="6858001"/>
            <a:chOff x="0" y="-1"/>
            <a:chExt cx="12192003" cy="6858001"/>
          </a:xfrm>
        </p:grpSpPr>
        <p:sp>
          <p:nvSpPr>
            <p:cNvPr id="235" name="Google Shape;235;p1"/>
            <p:cNvSpPr/>
            <p:nvPr/>
          </p:nvSpPr>
          <p:spPr>
            <a:xfrm>
              <a:off x="1" y="-1"/>
              <a:ext cx="12192000" cy="6858000"/>
            </a:xfrm>
            <a:prstGeom prst="rect">
              <a:avLst/>
            </a:prstGeom>
            <a:blipFill rotWithShape="1">
              <a:blip r:embed="rId4">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wentieth Century"/>
                <a:ea typeface="Twentieth Century"/>
                <a:cs typeface="Twentieth Century"/>
                <a:sym typeface="Twentieth Century"/>
              </a:endParaRPr>
            </a:p>
          </p:txBody>
        </p:sp>
        <p:pic>
          <p:nvPicPr>
            <p:cNvPr id="236" name="Google Shape;236;p1"/>
            <p:cNvPicPr preferRelativeResize="0"/>
            <p:nvPr/>
          </p:nvPicPr>
          <p:blipFill rotWithShape="1">
            <a:blip r:embed="rId5">
              <a:alphaModFix amt="30000"/>
            </a:blip>
            <a:srcRect b="0" l="0" r="0" t="0"/>
            <a:stretch/>
          </p:blipFill>
          <p:spPr>
            <a:xfrm>
              <a:off x="0" y="-1"/>
              <a:ext cx="12192003" cy="6858001"/>
            </a:xfrm>
            <a:prstGeom prst="rect">
              <a:avLst/>
            </a:prstGeom>
            <a:noFill/>
            <a:ln>
              <a:noFill/>
            </a:ln>
          </p:spPr>
        </p:pic>
      </p:grpSp>
      <p:pic>
        <p:nvPicPr>
          <p:cNvPr id="237" name="Google Shape;237;p1"/>
          <p:cNvPicPr preferRelativeResize="0"/>
          <p:nvPr/>
        </p:nvPicPr>
        <p:blipFill rotWithShape="1">
          <a:blip r:embed="rId6">
            <a:alphaModFix/>
          </a:blip>
          <a:srcRect b="0" l="0" r="29" t="0"/>
          <a:stretch/>
        </p:blipFill>
        <p:spPr>
          <a:xfrm>
            <a:off x="3611" y="10"/>
            <a:ext cx="12188389" cy="6857990"/>
          </a:xfrm>
          <a:prstGeom prst="rect">
            <a:avLst/>
          </a:prstGeom>
          <a:noFill/>
          <a:ln>
            <a:noFill/>
          </a:ln>
        </p:spPr>
      </p:pic>
      <p:grpSp>
        <p:nvGrpSpPr>
          <p:cNvPr id="238" name="Google Shape;238;p1"/>
          <p:cNvGrpSpPr/>
          <p:nvPr/>
        </p:nvGrpSpPr>
        <p:grpSpPr>
          <a:xfrm>
            <a:off x="605895" y="2235200"/>
            <a:ext cx="10982062" cy="2396067"/>
            <a:chOff x="605895" y="2235200"/>
            <a:chExt cx="10982062" cy="2396067"/>
          </a:xfrm>
        </p:grpSpPr>
        <p:sp>
          <p:nvSpPr>
            <p:cNvPr id="239" name="Google Shape;239;p1"/>
            <p:cNvSpPr/>
            <p:nvPr/>
          </p:nvSpPr>
          <p:spPr>
            <a:xfrm>
              <a:off x="2582333" y="2235200"/>
              <a:ext cx="7027334" cy="2396067"/>
            </a:xfrm>
            <a:prstGeom prst="round2DiagRect">
              <a:avLst>
                <a:gd fmla="val 9246" name="adj1"/>
                <a:gd fmla="val 0" name="adj2"/>
              </a:avLst>
            </a:prstGeom>
            <a:solidFill>
              <a:schemeClr val="dk1">
                <a:alpha val="80000"/>
              </a:schemeClr>
            </a:solidFill>
            <a:ln cap="sq" cmpd="sng" w="19050">
              <a:solidFill>
                <a:schemeClr val="lt2">
                  <a:alpha val="60000"/>
                </a:scheme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wentieth Century"/>
                <a:ea typeface="Twentieth Century"/>
                <a:cs typeface="Twentieth Century"/>
                <a:sym typeface="Twentieth Century"/>
              </a:endParaRPr>
            </a:p>
          </p:txBody>
        </p:sp>
        <p:grpSp>
          <p:nvGrpSpPr>
            <p:cNvPr id="240" name="Google Shape;240;p1"/>
            <p:cNvGrpSpPr/>
            <p:nvPr/>
          </p:nvGrpSpPr>
          <p:grpSpPr>
            <a:xfrm>
              <a:off x="605895" y="2900097"/>
              <a:ext cx="10982062" cy="1211524"/>
              <a:chOff x="605895" y="2900097"/>
              <a:chExt cx="10982062" cy="1211524"/>
            </a:xfrm>
          </p:grpSpPr>
          <p:sp>
            <p:nvSpPr>
              <p:cNvPr id="241" name="Google Shape;241;p1"/>
              <p:cNvSpPr/>
              <p:nvPr/>
            </p:nvSpPr>
            <p:spPr>
              <a:xfrm flipH="1" rot="-5400000">
                <a:off x="9653587" y="3379784"/>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42" name="Google Shape;242;p1"/>
              <p:cNvSpPr/>
              <p:nvPr/>
            </p:nvSpPr>
            <p:spPr>
              <a:xfrm flipH="1" rot="-5400000">
                <a:off x="10078244" y="3310728"/>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
              <p:cNvSpPr/>
              <p:nvPr/>
            </p:nvSpPr>
            <p:spPr>
              <a:xfrm flipH="1" rot="-5400000">
                <a:off x="11146631" y="3574253"/>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
              <p:cNvSpPr/>
              <p:nvPr/>
            </p:nvSpPr>
            <p:spPr>
              <a:xfrm flipH="1" rot="-5400000">
                <a:off x="10230644" y="3034502"/>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45" name="Google Shape;245;p1"/>
              <p:cNvSpPr/>
              <p:nvPr/>
            </p:nvSpPr>
            <p:spPr>
              <a:xfrm rot="5400000">
                <a:off x="10034587" y="256275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46" name="Google Shape;246;p1"/>
              <p:cNvSpPr/>
              <p:nvPr/>
            </p:nvSpPr>
            <p:spPr>
              <a:xfrm rot="5400000">
                <a:off x="10747375" y="3232679"/>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
              <p:cNvSpPr/>
              <p:nvPr/>
            </p:nvSpPr>
            <p:spPr>
              <a:xfrm rot="5400000">
                <a:off x="11399044" y="3095360"/>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
              <p:cNvSpPr/>
              <p:nvPr/>
            </p:nvSpPr>
            <p:spPr>
              <a:xfrm rot="5400000">
                <a:off x="10353675" y="2153178"/>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49" name="Google Shape;249;p1"/>
              <p:cNvSpPr/>
              <p:nvPr/>
            </p:nvSpPr>
            <p:spPr>
              <a:xfrm rot="5400000">
                <a:off x="9848850" y="330887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
              <p:cNvSpPr/>
              <p:nvPr/>
            </p:nvSpPr>
            <p:spPr>
              <a:xfrm rot="5400000">
                <a:off x="9721056" y="3284272"/>
                <a:ext cx="23813" cy="252413"/>
              </a:xfrm>
              <a:prstGeom prst="rect">
                <a:avLst/>
              </a:pr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
              <p:cNvSpPr/>
              <p:nvPr/>
            </p:nvSpPr>
            <p:spPr>
              <a:xfrm rot="5400000">
                <a:off x="2122751" y="3532184"/>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52" name="Google Shape;252;p1"/>
              <p:cNvSpPr/>
              <p:nvPr/>
            </p:nvSpPr>
            <p:spPr>
              <a:xfrm rot="5400000">
                <a:off x="1958445" y="3463128"/>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
              <p:cNvSpPr/>
              <p:nvPr/>
            </p:nvSpPr>
            <p:spPr>
              <a:xfrm rot="5400000">
                <a:off x="858308" y="3726653"/>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
              <p:cNvSpPr/>
              <p:nvPr/>
            </p:nvSpPr>
            <p:spPr>
              <a:xfrm rot="5400000">
                <a:off x="1658407" y="3186902"/>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55" name="Google Shape;255;p1"/>
              <p:cNvSpPr/>
              <p:nvPr/>
            </p:nvSpPr>
            <p:spPr>
              <a:xfrm flipH="1" rot="-5400000">
                <a:off x="1860814" y="271515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56" name="Google Shape;256;p1"/>
              <p:cNvSpPr/>
              <p:nvPr/>
            </p:nvSpPr>
            <p:spPr>
              <a:xfrm flipH="1" rot="-5400000">
                <a:off x="1289314" y="3385079"/>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
              <p:cNvSpPr/>
              <p:nvPr/>
            </p:nvSpPr>
            <p:spPr>
              <a:xfrm flipH="1" rot="-5400000">
                <a:off x="605895" y="3247760"/>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
              <p:cNvSpPr/>
              <p:nvPr/>
            </p:nvSpPr>
            <p:spPr>
              <a:xfrm flipH="1" rot="-5400000">
                <a:off x="1532202" y="2305578"/>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59" name="Google Shape;259;p1"/>
              <p:cNvSpPr/>
              <p:nvPr/>
            </p:nvSpPr>
            <p:spPr>
              <a:xfrm flipH="1" rot="-5400000">
                <a:off x="2154501" y="346127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
              <p:cNvSpPr/>
              <p:nvPr/>
            </p:nvSpPr>
            <p:spPr>
              <a:xfrm flipH="1" rot="-5400000">
                <a:off x="2448983" y="3436672"/>
                <a:ext cx="23813" cy="252413"/>
              </a:xfrm>
              <a:prstGeom prst="rect">
                <a:avLst/>
              </a:pr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1" name="Google Shape;261;p1"/>
          <p:cNvSpPr txBox="1"/>
          <p:nvPr>
            <p:ph type="ctrTitle"/>
          </p:nvPr>
        </p:nvSpPr>
        <p:spPr>
          <a:xfrm>
            <a:off x="2667000" y="2328334"/>
            <a:ext cx="6858000" cy="1367896"/>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800"/>
              <a:buFont typeface="Twentieth Century"/>
              <a:buNone/>
            </a:pPr>
            <a:r>
              <a:rPr lang="en-US"/>
              <a:t>IOT PROJECT	</a:t>
            </a:r>
            <a:endParaRPr/>
          </a:p>
        </p:txBody>
      </p:sp>
      <p:sp>
        <p:nvSpPr>
          <p:cNvPr id="262" name="Google Shape;262;p1"/>
          <p:cNvSpPr txBox="1"/>
          <p:nvPr>
            <p:ph idx="1" type="subTitle"/>
          </p:nvPr>
        </p:nvSpPr>
        <p:spPr>
          <a:xfrm>
            <a:off x="2667001" y="3602038"/>
            <a:ext cx="6857999" cy="953029"/>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2"/>
              </a:buClr>
              <a:buSzPts val="2500"/>
              <a:buNone/>
            </a:pPr>
            <a:r>
              <a:rPr lang="en-US"/>
              <a:t>IRRIGAZIONE </a:t>
            </a:r>
            <a:endParaRPr/>
          </a:p>
          <a:p>
            <a:pPr indent="0" lvl="0" marL="0" rtl="0" algn="ctr">
              <a:lnSpc>
                <a:spcPct val="120000"/>
              </a:lnSpc>
              <a:spcBef>
                <a:spcPts val="1000"/>
              </a:spcBef>
              <a:spcAft>
                <a:spcPts val="0"/>
              </a:spcAft>
              <a:buClr>
                <a:schemeClr val="lt2"/>
              </a:buClr>
              <a:buSzPts val="2500"/>
              <a:buNone/>
            </a:pPr>
            <a:r>
              <a:rPr lang="en-US"/>
              <a:t>PIANTA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10"/>
          <p:cNvSpPr txBox="1"/>
          <p:nvPr/>
        </p:nvSpPr>
        <p:spPr>
          <a:xfrm>
            <a:off x="830510" y="190839"/>
            <a:ext cx="11241248" cy="147857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4800"/>
              <a:buFont typeface="Twentieth Century"/>
              <a:buNone/>
            </a:pPr>
            <a:r>
              <a:rPr b="0" i="0" lang="en-US" sz="4800" u="none" cap="none" strike="noStrike">
                <a:solidFill>
                  <a:schemeClr val="lt1"/>
                </a:solidFill>
                <a:latin typeface="Twentieth Century"/>
                <a:ea typeface="Twentieth Century"/>
                <a:cs typeface="Twentieth Century"/>
                <a:sym typeface="Twentieth Century"/>
              </a:rPr>
              <a:t>RELAY MODULE</a:t>
            </a:r>
            <a:endParaRPr b="0" i="0" sz="4800" u="none" cap="none" strike="noStrike">
              <a:solidFill>
                <a:schemeClr val="lt1"/>
              </a:solidFill>
              <a:latin typeface="Twentieth Century"/>
              <a:ea typeface="Twentieth Century"/>
              <a:cs typeface="Twentieth Century"/>
              <a:sym typeface="Twentieth Century"/>
            </a:endParaRPr>
          </a:p>
        </p:txBody>
      </p:sp>
      <p:sp>
        <p:nvSpPr>
          <p:cNvPr id="325" name="Google Shape;325;p10"/>
          <p:cNvSpPr txBox="1"/>
          <p:nvPr/>
        </p:nvSpPr>
        <p:spPr>
          <a:xfrm>
            <a:off x="669591" y="1853968"/>
            <a:ext cx="6098795" cy="312909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20000"/>
              </a:lnSpc>
              <a:spcBef>
                <a:spcPts val="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Relay Module is an electrically operated device.</a:t>
            </a:r>
            <a:endParaRPr b="0" i="0" sz="2000" u="none" cap="none" strike="noStrike">
              <a:solidFill>
                <a:schemeClr val="lt1"/>
              </a:solidFill>
              <a:latin typeface="Twentieth Century"/>
              <a:ea typeface="Twentieth Century"/>
              <a:cs typeface="Twentieth Century"/>
              <a:sym typeface="Twentieth Century"/>
            </a:endParaRPr>
          </a:p>
          <a:p>
            <a:pPr indent="-228600" lvl="0" marL="228600" marR="0" rtl="0" algn="l">
              <a:lnSpc>
                <a:spcPct val="120000"/>
              </a:lnSpc>
              <a:spcBef>
                <a:spcPts val="100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Relay has 6 pins: Middle Pin for power supply (5v); Gnd for mass; S: Digital Signal ; NC: Normally Closed ; NO: Normally Open; Common.</a:t>
            </a:r>
            <a:endParaRPr/>
          </a:p>
          <a:p>
            <a:pPr indent="-228600" lvl="0" marL="228600" marR="0" rtl="0" algn="l">
              <a:lnSpc>
                <a:spcPct val="120000"/>
              </a:lnSpc>
              <a:spcBef>
                <a:spcPts val="100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relay allows us to control through a digital signal a device that requires excessive power supply.</a:t>
            </a:r>
            <a:endParaRPr b="0" i="0" sz="2000" u="none" cap="none" strike="noStrike">
              <a:solidFill>
                <a:schemeClr val="lt1"/>
              </a:solidFill>
              <a:latin typeface="Twentieth Century"/>
              <a:ea typeface="Twentieth Century"/>
              <a:cs typeface="Twentieth Century"/>
              <a:sym typeface="Twentieth Century"/>
            </a:endParaRPr>
          </a:p>
        </p:txBody>
      </p:sp>
      <p:pic>
        <p:nvPicPr>
          <p:cNvPr id="326" name="Google Shape;326;p10"/>
          <p:cNvPicPr preferRelativeResize="0"/>
          <p:nvPr/>
        </p:nvPicPr>
        <p:blipFill rotWithShape="1">
          <a:blip r:embed="rId3">
            <a:alphaModFix/>
          </a:blip>
          <a:srcRect b="0" l="0" r="0" t="0"/>
          <a:stretch/>
        </p:blipFill>
        <p:spPr>
          <a:xfrm>
            <a:off x="7534085" y="1482765"/>
            <a:ext cx="4319325" cy="353596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11"/>
          <p:cNvSpPr txBox="1"/>
          <p:nvPr/>
        </p:nvSpPr>
        <p:spPr>
          <a:xfrm>
            <a:off x="830510" y="190839"/>
            <a:ext cx="11241248" cy="147857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4800"/>
              <a:buFont typeface="Twentieth Century"/>
              <a:buNone/>
            </a:pPr>
            <a:r>
              <a:rPr b="0" i="0" lang="en-US" sz="4800" u="none" cap="none" strike="noStrike">
                <a:solidFill>
                  <a:schemeClr val="lt1"/>
                </a:solidFill>
                <a:latin typeface="Twentieth Century"/>
                <a:ea typeface="Twentieth Century"/>
                <a:cs typeface="Twentieth Century"/>
                <a:sym typeface="Twentieth Century"/>
              </a:rPr>
              <a:t>POWER SUPPLY MODULE</a:t>
            </a:r>
            <a:endParaRPr b="0" i="0" sz="4800" u="none" cap="none" strike="noStrike">
              <a:solidFill>
                <a:schemeClr val="lt1"/>
              </a:solidFill>
              <a:latin typeface="Twentieth Century"/>
              <a:ea typeface="Twentieth Century"/>
              <a:cs typeface="Twentieth Century"/>
              <a:sym typeface="Twentieth Century"/>
            </a:endParaRPr>
          </a:p>
        </p:txBody>
      </p:sp>
      <p:sp>
        <p:nvSpPr>
          <p:cNvPr id="332" name="Google Shape;332;p11"/>
          <p:cNvSpPr txBox="1"/>
          <p:nvPr/>
        </p:nvSpPr>
        <p:spPr>
          <a:xfrm>
            <a:off x="669591" y="1853968"/>
            <a:ext cx="6098795" cy="312909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20000"/>
              </a:lnSpc>
              <a:spcBef>
                <a:spcPts val="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Power Supply Module is a component that delivers voltage.</a:t>
            </a:r>
            <a:endParaRPr b="0" i="0" sz="2000" u="none" cap="none" strike="noStrike">
              <a:solidFill>
                <a:schemeClr val="lt1"/>
              </a:solidFill>
              <a:latin typeface="Twentieth Century"/>
              <a:ea typeface="Twentieth Century"/>
              <a:cs typeface="Twentieth Century"/>
              <a:sym typeface="Twentieth Century"/>
            </a:endParaRPr>
          </a:p>
          <a:p>
            <a:pPr indent="-228600" lvl="0" marL="228600" marR="0" rtl="0" algn="l">
              <a:lnSpc>
                <a:spcPct val="120000"/>
              </a:lnSpc>
              <a:spcBef>
                <a:spcPts val="100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power supply has several pins from which various devices can be powered.</a:t>
            </a:r>
            <a:endParaRPr/>
          </a:p>
          <a:p>
            <a:pPr indent="-228600" lvl="0" marL="228600" marR="0" rtl="0" algn="l">
              <a:lnSpc>
                <a:spcPct val="120000"/>
              </a:lnSpc>
              <a:spcBef>
                <a:spcPts val="100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power supply is able to deliver different voltage levels (3.3 and 5 volts) given an input power supply.</a:t>
            </a:r>
            <a:endParaRPr b="0" i="0" sz="2000" u="none" cap="none" strike="noStrike">
              <a:solidFill>
                <a:schemeClr val="lt1"/>
              </a:solidFill>
              <a:latin typeface="Twentieth Century"/>
              <a:ea typeface="Twentieth Century"/>
              <a:cs typeface="Twentieth Century"/>
              <a:sym typeface="Twentieth Century"/>
            </a:endParaRPr>
          </a:p>
        </p:txBody>
      </p:sp>
      <p:pic>
        <p:nvPicPr>
          <p:cNvPr id="333" name="Google Shape;333;p11"/>
          <p:cNvPicPr preferRelativeResize="0"/>
          <p:nvPr/>
        </p:nvPicPr>
        <p:blipFill rotWithShape="1">
          <a:blip r:embed="rId3">
            <a:alphaModFix/>
          </a:blip>
          <a:srcRect b="0" l="0" r="0" t="0"/>
          <a:stretch/>
        </p:blipFill>
        <p:spPr>
          <a:xfrm>
            <a:off x="7785508" y="930124"/>
            <a:ext cx="4286250" cy="42862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12"/>
          <p:cNvSpPr txBox="1"/>
          <p:nvPr/>
        </p:nvSpPr>
        <p:spPr>
          <a:xfrm>
            <a:off x="830510" y="190839"/>
            <a:ext cx="11241248" cy="147857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4800"/>
              <a:buFont typeface="Twentieth Century"/>
              <a:buNone/>
            </a:pPr>
            <a:r>
              <a:rPr b="0" i="0" lang="en-US" sz="4800" u="none" cap="none" strike="noStrike">
                <a:solidFill>
                  <a:schemeClr val="lt1"/>
                </a:solidFill>
                <a:latin typeface="Twentieth Century"/>
                <a:ea typeface="Twentieth Century"/>
                <a:cs typeface="Twentieth Century"/>
                <a:sym typeface="Twentieth Century"/>
              </a:rPr>
              <a:t>WATER PUMP</a:t>
            </a:r>
            <a:endParaRPr b="0" i="0" sz="4800" u="none" cap="none" strike="noStrike">
              <a:solidFill>
                <a:schemeClr val="lt1"/>
              </a:solidFill>
              <a:latin typeface="Twentieth Century"/>
              <a:ea typeface="Twentieth Century"/>
              <a:cs typeface="Twentieth Century"/>
              <a:sym typeface="Twentieth Century"/>
            </a:endParaRPr>
          </a:p>
        </p:txBody>
      </p:sp>
      <p:sp>
        <p:nvSpPr>
          <p:cNvPr id="339" name="Google Shape;339;p12"/>
          <p:cNvSpPr txBox="1"/>
          <p:nvPr/>
        </p:nvSpPr>
        <p:spPr>
          <a:xfrm>
            <a:off x="669591" y="1853968"/>
            <a:ext cx="6098795" cy="312909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20000"/>
              </a:lnSpc>
              <a:spcBef>
                <a:spcPts val="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Water Pump is a component that delivers voltage.</a:t>
            </a:r>
            <a:endParaRPr b="0" i="0" sz="2000" u="none" cap="none" strike="noStrike">
              <a:solidFill>
                <a:schemeClr val="lt1"/>
              </a:solidFill>
              <a:latin typeface="Twentieth Century"/>
              <a:ea typeface="Twentieth Century"/>
              <a:cs typeface="Twentieth Century"/>
              <a:sym typeface="Twentieth Century"/>
            </a:endParaRPr>
          </a:p>
          <a:p>
            <a:pPr indent="-228600" lvl="0" marL="228600" marR="0" rtl="0" algn="l">
              <a:lnSpc>
                <a:spcPct val="120000"/>
              </a:lnSpc>
              <a:spcBef>
                <a:spcPts val="100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water pump is the component that requires the use of the power supply module. It takes care of physically irrigating the plant.</a:t>
            </a:r>
            <a:endParaRPr b="0" i="0" sz="2000" u="none" cap="none" strike="noStrike">
              <a:solidFill>
                <a:schemeClr val="lt1"/>
              </a:solidFill>
              <a:latin typeface="Twentieth Century"/>
              <a:ea typeface="Twentieth Century"/>
              <a:cs typeface="Twentieth Century"/>
              <a:sym typeface="Twentieth Century"/>
            </a:endParaRPr>
          </a:p>
        </p:txBody>
      </p:sp>
      <p:pic>
        <p:nvPicPr>
          <p:cNvPr descr="Immagine che contiene testo, interni, nero&#10;&#10;Descrizione generata automaticamente" id="340" name="Google Shape;340;p12"/>
          <p:cNvPicPr preferRelativeResize="0"/>
          <p:nvPr/>
        </p:nvPicPr>
        <p:blipFill rotWithShape="1">
          <a:blip r:embed="rId3">
            <a:alphaModFix/>
          </a:blip>
          <a:srcRect b="0" l="0" r="0" t="0"/>
          <a:stretch/>
        </p:blipFill>
        <p:spPr>
          <a:xfrm>
            <a:off x="7613220" y="671512"/>
            <a:ext cx="4105275" cy="5514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13"/>
          <p:cNvSpPr txBox="1"/>
          <p:nvPr/>
        </p:nvSpPr>
        <p:spPr>
          <a:xfrm>
            <a:off x="830510" y="190839"/>
            <a:ext cx="11241248" cy="147857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4800"/>
              <a:buFont typeface="Twentieth Century"/>
              <a:buNone/>
            </a:pPr>
            <a:r>
              <a:rPr b="0" i="0" lang="en-US" sz="4800" u="none" cap="none" strike="noStrike">
                <a:solidFill>
                  <a:schemeClr val="lt1"/>
                </a:solidFill>
                <a:latin typeface="Twentieth Century"/>
                <a:ea typeface="Twentieth Century"/>
                <a:cs typeface="Twentieth Century"/>
                <a:sym typeface="Twentieth Century"/>
              </a:rPr>
              <a:t>LED</a:t>
            </a:r>
            <a:endParaRPr b="0" i="0" sz="4800" u="none" cap="none" strike="noStrike">
              <a:solidFill>
                <a:schemeClr val="lt1"/>
              </a:solidFill>
              <a:latin typeface="Twentieth Century"/>
              <a:ea typeface="Twentieth Century"/>
              <a:cs typeface="Twentieth Century"/>
              <a:sym typeface="Twentieth Century"/>
            </a:endParaRPr>
          </a:p>
        </p:txBody>
      </p:sp>
      <p:sp>
        <p:nvSpPr>
          <p:cNvPr id="346" name="Google Shape;346;p13"/>
          <p:cNvSpPr txBox="1"/>
          <p:nvPr/>
        </p:nvSpPr>
        <p:spPr>
          <a:xfrm>
            <a:off x="669591" y="1853968"/>
            <a:ext cx="6098795" cy="312909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20000"/>
              </a:lnSpc>
              <a:spcBef>
                <a:spcPts val="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A led is a emitting light device.</a:t>
            </a:r>
            <a:endParaRPr/>
          </a:p>
          <a:p>
            <a:pPr indent="-228600" lvl="0" marL="228600" marR="0" rtl="0" algn="l">
              <a:lnSpc>
                <a:spcPct val="120000"/>
              </a:lnSpc>
              <a:spcBef>
                <a:spcPts val="100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green LED indicates irrigation in progress, while the red LED indicates the need to supply the water container.</a:t>
            </a:r>
            <a:endParaRPr b="0" i="0" sz="2000" u="none" cap="none" strike="noStrike">
              <a:solidFill>
                <a:schemeClr val="lt1"/>
              </a:solidFill>
              <a:latin typeface="Twentieth Century"/>
              <a:ea typeface="Twentieth Century"/>
              <a:cs typeface="Twentieth Century"/>
              <a:sym typeface="Twentieth Century"/>
            </a:endParaRPr>
          </a:p>
        </p:txBody>
      </p:sp>
      <p:pic>
        <p:nvPicPr>
          <p:cNvPr id="347" name="Google Shape;347;p13"/>
          <p:cNvPicPr preferRelativeResize="0"/>
          <p:nvPr/>
        </p:nvPicPr>
        <p:blipFill rotWithShape="1">
          <a:blip r:embed="rId3">
            <a:alphaModFix/>
          </a:blip>
          <a:srcRect b="0" l="0" r="0" t="0"/>
          <a:stretch/>
        </p:blipFill>
        <p:spPr>
          <a:xfrm>
            <a:off x="8086288" y="1135836"/>
            <a:ext cx="3847226" cy="38472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14"/>
          <p:cNvSpPr txBox="1"/>
          <p:nvPr>
            <p:ph type="title"/>
          </p:nvPr>
        </p:nvSpPr>
        <p:spPr>
          <a:xfrm>
            <a:off x="1141413" y="618518"/>
            <a:ext cx="4101706"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Twentieth Century"/>
              <a:buNone/>
            </a:pPr>
            <a:r>
              <a:rPr lang="en-US"/>
              <a:t>ZERYNTH ZDM</a:t>
            </a:r>
            <a:endParaRPr/>
          </a:p>
        </p:txBody>
      </p:sp>
      <p:pic>
        <p:nvPicPr>
          <p:cNvPr id="353" name="Google Shape;353;p14"/>
          <p:cNvPicPr preferRelativeResize="0"/>
          <p:nvPr>
            <p:ph idx="1" type="body"/>
          </p:nvPr>
        </p:nvPicPr>
        <p:blipFill rotWithShape="1">
          <a:blip r:embed="rId3">
            <a:alphaModFix/>
          </a:blip>
          <a:srcRect b="0" l="0" r="0" t="0"/>
          <a:stretch/>
        </p:blipFill>
        <p:spPr>
          <a:xfrm>
            <a:off x="6867244" y="1090932"/>
            <a:ext cx="4655100" cy="4655100"/>
          </a:xfrm>
          <a:prstGeom prst="rect">
            <a:avLst/>
          </a:prstGeom>
          <a:noFill/>
          <a:ln>
            <a:noFill/>
          </a:ln>
        </p:spPr>
      </p:pic>
      <p:sp>
        <p:nvSpPr>
          <p:cNvPr id="354" name="Google Shape;354;p14"/>
          <p:cNvSpPr txBox="1"/>
          <p:nvPr/>
        </p:nvSpPr>
        <p:spPr>
          <a:xfrm>
            <a:off x="669591" y="1853968"/>
            <a:ext cx="6098795" cy="3129094"/>
          </a:xfrm>
          <a:prstGeom prst="rect">
            <a:avLst/>
          </a:prstGeom>
          <a:noFill/>
          <a:ln>
            <a:noFill/>
          </a:ln>
        </p:spPr>
        <p:txBody>
          <a:bodyPr anchorCtr="0" anchor="t" bIns="45700" lIns="91425" spcFirstLastPara="1" rIns="91425" wrap="square" tIns="45700">
            <a:normAutofit lnSpcReduction="10000"/>
          </a:bodyPr>
          <a:lstStyle/>
          <a:p>
            <a:pPr indent="-228600" lvl="0" marL="228600" marR="0" rtl="0" algn="l">
              <a:lnSpc>
                <a:spcPct val="120000"/>
              </a:lnSpc>
              <a:spcBef>
                <a:spcPts val="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Zerynth Device Manager (ZDM) is a device and data management service that makes it easy to securely register, organize, monitor, and remotely manage IoT devices at scale. ZDM allows the management of devices and also collects and aggregates the data produced. ZDM integrates with all primary cloud service providers allowing you to easily connect devices to the cloud and other devices so you can remotely control your fleet.</a:t>
            </a:r>
            <a:endParaRPr b="0" i="0" sz="2000" u="none" cap="none" strike="noStrike">
              <a:solidFill>
                <a:schemeClr val="lt1"/>
              </a:solidFill>
              <a:latin typeface="Twentieth Century"/>
              <a:ea typeface="Twentieth Century"/>
              <a:cs typeface="Twentieth Century"/>
              <a:sym typeface="Twentieth Centur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15"/>
          <p:cNvSpPr txBox="1"/>
          <p:nvPr>
            <p:ph type="title"/>
          </p:nvPr>
        </p:nvSpPr>
        <p:spPr>
          <a:xfrm>
            <a:off x="1141413" y="618518"/>
            <a:ext cx="4101706"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Twentieth Century"/>
              <a:buNone/>
            </a:pPr>
            <a:r>
              <a:rPr lang="en-US"/>
              <a:t>GRAFANA</a:t>
            </a:r>
            <a:endParaRPr/>
          </a:p>
        </p:txBody>
      </p:sp>
      <p:sp>
        <p:nvSpPr>
          <p:cNvPr id="360" name="Google Shape;360;p15"/>
          <p:cNvSpPr txBox="1"/>
          <p:nvPr/>
        </p:nvSpPr>
        <p:spPr>
          <a:xfrm>
            <a:off x="669591" y="1853968"/>
            <a:ext cx="6098795" cy="3129094"/>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marR="0" rtl="0" algn="l">
              <a:lnSpc>
                <a:spcPct val="120000"/>
              </a:lnSpc>
              <a:spcBef>
                <a:spcPts val="0"/>
              </a:spcBef>
              <a:spcAft>
                <a:spcPts val="0"/>
              </a:spcAft>
              <a:buClr>
                <a:schemeClr val="lt1"/>
              </a:buClr>
              <a:buSzPct val="125000"/>
              <a:buFont typeface="Arial"/>
              <a:buChar char="•"/>
            </a:pPr>
            <a:r>
              <a:rPr b="0" i="0" lang="en-US" sz="2000" u="none" cap="none" strike="noStrike">
                <a:solidFill>
                  <a:schemeClr val="lt1"/>
                </a:solidFill>
                <a:latin typeface="Twentieth Century"/>
                <a:ea typeface="Twentieth Century"/>
                <a:cs typeface="Twentieth Century"/>
                <a:sym typeface="Twentieth Century"/>
              </a:rPr>
              <a:t>Grafana is a web application for interactive data visualization and analysis. Grafana allows you to view infographics and alarms for the web, unifying various data sources. The data can be displayed on special panels (dashboards). The creation of these panels can be done through interactive query builders. Support for some sources is included by default such as Elasticsearch, Mysql and Prometheus. Other technologies can be integrated with add-ons such as Gitlab, Jira, Postgresql, Solr and Zabbix.</a:t>
            </a:r>
            <a:endParaRPr b="0" i="0" sz="2000" u="none" cap="none" strike="noStrike">
              <a:solidFill>
                <a:schemeClr val="lt1"/>
              </a:solidFill>
              <a:latin typeface="Twentieth Century"/>
              <a:ea typeface="Twentieth Century"/>
              <a:cs typeface="Twentieth Century"/>
              <a:sym typeface="Twentieth Century"/>
            </a:endParaRPr>
          </a:p>
        </p:txBody>
      </p:sp>
      <p:pic>
        <p:nvPicPr>
          <p:cNvPr id="361" name="Google Shape;361;p15"/>
          <p:cNvPicPr preferRelativeResize="0"/>
          <p:nvPr>
            <p:ph idx="1" type="body"/>
          </p:nvPr>
        </p:nvPicPr>
        <p:blipFill rotWithShape="1">
          <a:blip r:embed="rId3">
            <a:alphaModFix/>
          </a:blip>
          <a:srcRect b="0" l="0" r="0" t="0"/>
          <a:stretch/>
        </p:blipFill>
        <p:spPr>
          <a:xfrm>
            <a:off x="7529759" y="1224609"/>
            <a:ext cx="4301775" cy="438781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16"/>
          <p:cNvSpPr txBox="1"/>
          <p:nvPr>
            <p:ph type="title"/>
          </p:nvPr>
        </p:nvSpPr>
        <p:spPr>
          <a:xfrm>
            <a:off x="2345548" y="188752"/>
            <a:ext cx="7500901" cy="147857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Twentieth Century"/>
              <a:buNone/>
            </a:pPr>
            <a:r>
              <a:rPr lang="en-US" sz="4400"/>
              <a:t>IRRIGAZIONE PIANTA</a:t>
            </a:r>
            <a:endParaRPr/>
          </a:p>
        </p:txBody>
      </p:sp>
      <p:pic>
        <p:nvPicPr>
          <p:cNvPr id="367" name="Google Shape;367;p16"/>
          <p:cNvPicPr preferRelativeResize="0"/>
          <p:nvPr/>
        </p:nvPicPr>
        <p:blipFill rotWithShape="1">
          <a:blip r:embed="rId3">
            <a:alphaModFix/>
          </a:blip>
          <a:srcRect b="0" l="0" r="0" t="0"/>
          <a:stretch/>
        </p:blipFill>
        <p:spPr>
          <a:xfrm>
            <a:off x="1765882" y="1797866"/>
            <a:ext cx="8660235" cy="487138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
          <p:cNvSpPr txBox="1"/>
          <p:nvPr>
            <p:ph type="title"/>
          </p:nvPr>
        </p:nvSpPr>
        <p:spPr>
          <a:xfrm>
            <a:off x="294124" y="121640"/>
            <a:ext cx="5720781" cy="1774272"/>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Twentieth Century"/>
              <a:buNone/>
            </a:pPr>
            <a:r>
              <a:rPr lang="en-US" sz="4000"/>
              <a:t>WHY IS WATERING PLANTS SO IMPORTANT?</a:t>
            </a:r>
            <a:endParaRPr sz="4000"/>
          </a:p>
        </p:txBody>
      </p:sp>
      <p:sp>
        <p:nvSpPr>
          <p:cNvPr id="268" name="Google Shape;268;p2"/>
          <p:cNvSpPr txBox="1"/>
          <p:nvPr>
            <p:ph idx="1" type="body"/>
          </p:nvPr>
        </p:nvSpPr>
        <p:spPr>
          <a:xfrm>
            <a:off x="6014905" y="268448"/>
            <a:ext cx="5268287" cy="450488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120000"/>
              </a:lnSpc>
              <a:spcBef>
                <a:spcPts val="0"/>
              </a:spcBef>
              <a:spcAft>
                <a:spcPts val="0"/>
              </a:spcAft>
              <a:buClr>
                <a:schemeClr val="lt1"/>
              </a:buClr>
              <a:buSzPts val="3000"/>
              <a:buChar char="•"/>
            </a:pPr>
            <a:r>
              <a:rPr lang="en-US"/>
              <a:t>Because plants provide the basic oxygen to our existence and are an essential part of the food chain, as well as a source of sustenance for the species of the planet.</a:t>
            </a:r>
            <a:endParaRPr/>
          </a:p>
          <a:p>
            <a:pPr indent="-228600" lvl="0" marL="228600" rtl="0" algn="l">
              <a:lnSpc>
                <a:spcPct val="120000"/>
              </a:lnSpc>
              <a:spcBef>
                <a:spcPts val="1000"/>
              </a:spcBef>
              <a:spcAft>
                <a:spcPts val="0"/>
              </a:spcAft>
              <a:buClr>
                <a:schemeClr val="lt1"/>
              </a:buClr>
              <a:buSzPts val="3000"/>
              <a:buChar char="•"/>
            </a:pPr>
            <a:r>
              <a:rPr lang="en-US"/>
              <a:t>For this reason it is important to provide water to plants, which performs many functions within them, provides nutrients and is an integral part of the lymphatic system.</a:t>
            </a:r>
            <a:endParaRPr/>
          </a:p>
          <a:p>
            <a:pPr indent="0" lvl="0" marL="0" rtl="0" algn="l">
              <a:lnSpc>
                <a:spcPct val="120000"/>
              </a:lnSpc>
              <a:spcBef>
                <a:spcPts val="1000"/>
              </a:spcBef>
              <a:spcAft>
                <a:spcPts val="0"/>
              </a:spcAft>
              <a:buClr>
                <a:schemeClr val="lt1"/>
              </a:buClr>
              <a:buSzPts val="3000"/>
              <a:buNone/>
            </a:pPr>
            <a:r>
              <a:t/>
            </a:r>
            <a:endParaRPr/>
          </a:p>
        </p:txBody>
      </p:sp>
      <p:sp>
        <p:nvSpPr>
          <p:cNvPr id="269" name="Google Shape;269;p2"/>
          <p:cNvSpPr txBox="1"/>
          <p:nvPr/>
        </p:nvSpPr>
        <p:spPr>
          <a:xfrm>
            <a:off x="906011" y="5100506"/>
            <a:ext cx="10729519" cy="1635854"/>
          </a:xfrm>
          <a:prstGeom prst="rect">
            <a:avLst/>
          </a:prstGeom>
          <a:noFill/>
          <a:ln>
            <a:noFill/>
          </a:ln>
        </p:spPr>
        <p:txBody>
          <a:bodyPr anchorCtr="0" anchor="t" bIns="45700" lIns="91425" spcFirstLastPara="1" rIns="91425" wrap="square" tIns="45700">
            <a:normAutofit/>
          </a:bodyPr>
          <a:lstStyle/>
          <a:p>
            <a:pPr indent="0" lvl="0" marL="0" marR="0" rtl="0" algn="l">
              <a:lnSpc>
                <a:spcPct val="120000"/>
              </a:lnSpc>
              <a:spcBef>
                <a:spcPts val="0"/>
              </a:spcBef>
              <a:spcAft>
                <a:spcPts val="0"/>
              </a:spcAft>
              <a:buClr>
                <a:schemeClr val="lt1"/>
              </a:buClr>
              <a:buSzPts val="3000"/>
              <a:buFont typeface="Arial"/>
              <a:buNone/>
            </a:pPr>
            <a:r>
              <a:rPr b="0" i="0" lang="en-US" sz="2400" u="none" cap="none" strike="noStrike">
                <a:solidFill>
                  <a:schemeClr val="lt1"/>
                </a:solidFill>
                <a:latin typeface="Twentieth Century"/>
                <a:ea typeface="Twentieth Century"/>
                <a:cs typeface="Twentieth Century"/>
                <a:sym typeface="Twentieth Century"/>
              </a:rPr>
              <a:t>The idea is the implementation of an automatic irrigation system for plants. This system allows you to track the condition of the plant and irrigate at any time the user wishes.</a:t>
            </a:r>
            <a:endParaRPr b="0" i="0" sz="2400" u="none" cap="none" strike="noStrike">
              <a:solidFill>
                <a:schemeClr val="lt1"/>
              </a:solidFill>
              <a:latin typeface="Twentieth Century"/>
              <a:ea typeface="Twentieth Century"/>
              <a:cs typeface="Twentieth Century"/>
              <a:sym typeface="Twentieth Century"/>
            </a:endParaRPr>
          </a:p>
        </p:txBody>
      </p:sp>
      <p:pic>
        <p:nvPicPr>
          <p:cNvPr id="270" name="Google Shape;270;p2"/>
          <p:cNvPicPr preferRelativeResize="0"/>
          <p:nvPr/>
        </p:nvPicPr>
        <p:blipFill rotWithShape="1">
          <a:blip r:embed="rId3">
            <a:alphaModFix/>
          </a:blip>
          <a:srcRect b="0" l="0" r="0" t="0"/>
          <a:stretch/>
        </p:blipFill>
        <p:spPr>
          <a:xfrm>
            <a:off x="465020" y="1658822"/>
            <a:ext cx="5549885" cy="316484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
          <p:cNvSpPr txBox="1"/>
          <p:nvPr>
            <p:ph type="title"/>
          </p:nvPr>
        </p:nvSpPr>
        <p:spPr>
          <a:xfrm>
            <a:off x="352847" y="327514"/>
            <a:ext cx="9905998" cy="147857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800"/>
              <a:buFont typeface="Twentieth Century"/>
              <a:buNone/>
            </a:pPr>
            <a:r>
              <a:rPr lang="en-US" sz="4800"/>
              <a:t>USED TOOLS</a:t>
            </a:r>
            <a:endParaRPr/>
          </a:p>
        </p:txBody>
      </p:sp>
      <p:sp>
        <p:nvSpPr>
          <p:cNvPr id="276" name="Google Shape;276;p3"/>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fontScale="77500" lnSpcReduction="20000"/>
          </a:bodyPr>
          <a:lstStyle/>
          <a:p>
            <a:pPr indent="-228600" lvl="0" marL="228600" rtl="0" algn="l">
              <a:lnSpc>
                <a:spcPct val="120000"/>
              </a:lnSpc>
              <a:spcBef>
                <a:spcPts val="0"/>
              </a:spcBef>
              <a:spcAft>
                <a:spcPts val="0"/>
              </a:spcAft>
              <a:buClr>
                <a:schemeClr val="lt1"/>
              </a:buClr>
              <a:buSzPct val="125000"/>
              <a:buChar char="•"/>
            </a:pPr>
            <a:r>
              <a:rPr lang="en-US"/>
              <a:t>Zerynth Studio: is a powerful IDE for embedded programming.</a:t>
            </a:r>
            <a:endParaRPr/>
          </a:p>
          <a:p>
            <a:pPr indent="-228600" lvl="0" marL="228600" rtl="0" algn="l">
              <a:lnSpc>
                <a:spcPct val="120000"/>
              </a:lnSpc>
              <a:spcBef>
                <a:spcPts val="1000"/>
              </a:spcBef>
              <a:spcAft>
                <a:spcPts val="0"/>
              </a:spcAft>
              <a:buClr>
                <a:schemeClr val="lt1"/>
              </a:buClr>
              <a:buSzPct val="125000"/>
              <a:buChar char="•"/>
            </a:pPr>
            <a:r>
              <a:rPr lang="en-US"/>
              <a:t>Python: is a more "high-level" programming language than most other object-oriented languages for developing distributed applications, scripting, numerical computation and system testing.</a:t>
            </a:r>
            <a:endParaRPr/>
          </a:p>
          <a:p>
            <a:pPr indent="-228600" lvl="0" marL="228600" rtl="0" algn="l">
              <a:lnSpc>
                <a:spcPct val="120000"/>
              </a:lnSpc>
              <a:spcBef>
                <a:spcPts val="1000"/>
              </a:spcBef>
              <a:spcAft>
                <a:spcPts val="0"/>
              </a:spcAft>
              <a:buClr>
                <a:schemeClr val="lt1"/>
              </a:buClr>
              <a:buSzPct val="125000"/>
              <a:buChar char="•"/>
            </a:pPr>
            <a:r>
              <a:rPr lang="en-US"/>
              <a:t>ESP32 devkit v1,devkit c: is a series of low-cost, low-power system on a chip microcontrollers with integrated Wi-Fi and dual-mode Bluetooth. </a:t>
            </a:r>
            <a:endParaRPr/>
          </a:p>
          <a:p>
            <a:pPr indent="-228600" lvl="0" marL="228600" rtl="0" algn="l">
              <a:lnSpc>
                <a:spcPct val="120000"/>
              </a:lnSpc>
              <a:spcBef>
                <a:spcPts val="1000"/>
              </a:spcBef>
              <a:spcAft>
                <a:spcPts val="0"/>
              </a:spcAft>
              <a:buClr>
                <a:schemeClr val="lt1"/>
              </a:buClr>
              <a:buSzPct val="125000"/>
              <a:buChar char="•"/>
            </a:pPr>
            <a:r>
              <a:rPr lang="en-US" sz="2400"/>
              <a:t>ZDM: a device and data management service.</a:t>
            </a:r>
            <a:endParaRPr/>
          </a:p>
          <a:p>
            <a:pPr indent="-228600" lvl="0" marL="228600" rtl="0" algn="l">
              <a:lnSpc>
                <a:spcPct val="120000"/>
              </a:lnSpc>
              <a:spcBef>
                <a:spcPts val="1000"/>
              </a:spcBef>
              <a:spcAft>
                <a:spcPts val="0"/>
              </a:spcAft>
              <a:buClr>
                <a:schemeClr val="lt1"/>
              </a:buClr>
              <a:buSzPct val="125000"/>
              <a:buChar char="•"/>
            </a:pPr>
            <a:r>
              <a:rPr lang="en-US"/>
              <a:t>Grafana: </a:t>
            </a:r>
            <a:r>
              <a:rPr lang="en-US" sz="2400"/>
              <a:t>a web application for interactive data visualization and analysis.</a:t>
            </a:r>
            <a:endParaRPr/>
          </a:p>
          <a:p>
            <a:pPr indent="-228600" lvl="0" marL="228600" rtl="0" algn="l">
              <a:lnSpc>
                <a:spcPct val="120000"/>
              </a:lnSpc>
              <a:spcBef>
                <a:spcPts val="1000"/>
              </a:spcBef>
              <a:spcAft>
                <a:spcPts val="0"/>
              </a:spcAft>
              <a:buClr>
                <a:schemeClr val="lt1"/>
              </a:buClr>
              <a:buSzPct val="125000"/>
              <a:buChar char="•"/>
            </a:pPr>
            <a:r>
              <a:rPr lang="en-US"/>
              <a:t>Devices: Several devices will be used, such as HTU21D, DS1307, HC-SR04, Water Level Sensor, Relay Module, Power Supply Module, Water Pump, Led and an LCD display.</a:t>
            </a:r>
            <a:endParaRPr/>
          </a:p>
        </p:txBody>
      </p:sp>
      <p:pic>
        <p:nvPicPr>
          <p:cNvPr descr="Immagine che contiene interni, nero, occhiali&#10;&#10;Descrizione generata automaticamente" id="277" name="Google Shape;277;p3"/>
          <p:cNvPicPr preferRelativeResize="0"/>
          <p:nvPr/>
        </p:nvPicPr>
        <p:blipFill rotWithShape="1">
          <a:blip r:embed="rId3">
            <a:alphaModFix/>
          </a:blip>
          <a:srcRect b="0" l="0" r="0" t="0"/>
          <a:stretch/>
        </p:blipFill>
        <p:spPr>
          <a:xfrm rot="1336150">
            <a:off x="7894040" y="480974"/>
            <a:ext cx="4010402" cy="160416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800"/>
              <a:buFont typeface="Twentieth Century"/>
              <a:buNone/>
            </a:pPr>
            <a:r>
              <a:rPr lang="en-US" sz="4800"/>
              <a:t>IMPLEMENTATION IDEA</a:t>
            </a:r>
            <a:endParaRPr/>
          </a:p>
        </p:txBody>
      </p:sp>
      <p:sp>
        <p:nvSpPr>
          <p:cNvPr id="283" name="Google Shape;283;p4"/>
          <p:cNvSpPr txBox="1"/>
          <p:nvPr>
            <p:ph idx="1" type="body"/>
          </p:nvPr>
        </p:nvSpPr>
        <p:spPr>
          <a:xfrm>
            <a:off x="1141413" y="2614938"/>
            <a:ext cx="9905999" cy="3541714"/>
          </a:xfrm>
          <a:prstGeom prst="rect">
            <a:avLst/>
          </a:prstGeom>
          <a:noFill/>
          <a:ln>
            <a:noFill/>
          </a:ln>
        </p:spPr>
        <p:txBody>
          <a:bodyPr anchorCtr="0" anchor="t" bIns="45700" lIns="91425" spcFirstLastPara="1" rIns="91425" wrap="square" tIns="45700">
            <a:normAutofit fontScale="92500" lnSpcReduction="10000"/>
          </a:bodyPr>
          <a:lstStyle/>
          <a:p>
            <a:pPr indent="0" lvl="0" marL="0" rtl="0" algn="l">
              <a:lnSpc>
                <a:spcPct val="120000"/>
              </a:lnSpc>
              <a:spcBef>
                <a:spcPts val="0"/>
              </a:spcBef>
              <a:spcAft>
                <a:spcPts val="0"/>
              </a:spcAft>
              <a:buClr>
                <a:schemeClr val="lt1"/>
              </a:buClr>
              <a:buSzPct val="125000"/>
              <a:buNone/>
            </a:pPr>
            <a:r>
              <a:rPr lang="en-US"/>
              <a:t>The idea was to use the humidity/temperature sensor to capture information from the plants, so as to irrigate according to the information received. In addition, through the Real Time Clock Module, we want to keep track of the time spent in order to irrigate the plant cyclically, even if the weather conditions are good, to avoid dehydration. Irrigation will be carried out through a water pump fed with 5 volts through a relay module. Service information will then be shown on video via the 16x2 LCD Display, also based on I2C. It will also be given the possibility to the user to send, through the Zerynth Device Manager (ZDM), irrigation commands at any time, regardless of the weather conditions or the time elapsed.</a:t>
            </a:r>
            <a:endParaRPr/>
          </a:p>
        </p:txBody>
      </p:sp>
      <p:pic>
        <p:nvPicPr>
          <p:cNvPr id="284" name="Google Shape;284;p4"/>
          <p:cNvPicPr preferRelativeResize="0"/>
          <p:nvPr/>
        </p:nvPicPr>
        <p:blipFill rotWithShape="1">
          <a:blip r:embed="rId3">
            <a:alphaModFix/>
          </a:blip>
          <a:srcRect b="0" l="0" r="0" t="0"/>
          <a:stretch/>
        </p:blipFill>
        <p:spPr>
          <a:xfrm>
            <a:off x="9344637" y="100668"/>
            <a:ext cx="2337207" cy="233720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5"/>
          <p:cNvSpPr txBox="1"/>
          <p:nvPr>
            <p:ph type="title"/>
          </p:nvPr>
        </p:nvSpPr>
        <p:spPr>
          <a:xfrm>
            <a:off x="765110" y="618518"/>
            <a:ext cx="5001209"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5400"/>
              <a:buFont typeface="Twentieth Century"/>
              <a:buNone/>
            </a:pPr>
            <a:r>
              <a:rPr lang="en-US" sz="5400"/>
              <a:t>HTU21D</a:t>
            </a:r>
            <a:endParaRPr/>
          </a:p>
        </p:txBody>
      </p:sp>
      <p:pic>
        <p:nvPicPr>
          <p:cNvPr id="290" name="Google Shape;290;p5"/>
          <p:cNvPicPr preferRelativeResize="0"/>
          <p:nvPr>
            <p:ph idx="1" type="body"/>
          </p:nvPr>
        </p:nvPicPr>
        <p:blipFill rotWithShape="1">
          <a:blip r:embed="rId3">
            <a:alphaModFix/>
          </a:blip>
          <a:srcRect b="0" l="0" r="0" t="0"/>
          <a:stretch/>
        </p:blipFill>
        <p:spPr>
          <a:xfrm>
            <a:off x="7191440" y="1176467"/>
            <a:ext cx="4235450" cy="4235450"/>
          </a:xfrm>
          <a:prstGeom prst="rect">
            <a:avLst/>
          </a:prstGeom>
          <a:noFill/>
          <a:ln>
            <a:noFill/>
          </a:ln>
        </p:spPr>
      </p:pic>
      <p:sp>
        <p:nvSpPr>
          <p:cNvPr id="291" name="Google Shape;291;p5"/>
          <p:cNvSpPr txBox="1"/>
          <p:nvPr/>
        </p:nvSpPr>
        <p:spPr>
          <a:xfrm>
            <a:off x="488269" y="2097087"/>
            <a:ext cx="5870585" cy="4295323"/>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20000"/>
              </a:lnSpc>
              <a:spcBef>
                <a:spcPts val="0"/>
              </a:spcBef>
              <a:spcAft>
                <a:spcPts val="0"/>
              </a:spcAft>
              <a:buClr>
                <a:schemeClr val="lt1"/>
              </a:buClr>
              <a:buSzPts val="3000"/>
              <a:buFont typeface="Arial"/>
              <a:buChar char="•"/>
            </a:pPr>
            <a:r>
              <a:rPr b="0" i="0" lang="en-US" sz="2400" u="none" cap="none" strike="noStrike">
                <a:solidFill>
                  <a:schemeClr val="lt1"/>
                </a:solidFill>
                <a:latin typeface="Twentieth Century"/>
                <a:ea typeface="Twentieth Century"/>
                <a:cs typeface="Twentieth Century"/>
                <a:sym typeface="Twentieth Century"/>
              </a:rPr>
              <a:t>HTU21D is a humidity and temperature sensor.</a:t>
            </a:r>
            <a:endParaRPr b="0" i="0" sz="2400" u="none" cap="none" strike="noStrike">
              <a:solidFill>
                <a:schemeClr val="lt1"/>
              </a:solidFill>
              <a:latin typeface="Twentieth Century"/>
              <a:ea typeface="Twentieth Century"/>
              <a:cs typeface="Twentieth Century"/>
              <a:sym typeface="Twentieth Century"/>
            </a:endParaRPr>
          </a:p>
          <a:p>
            <a:pPr indent="-228600" lvl="0" marL="228600" marR="0" rtl="0" algn="l">
              <a:lnSpc>
                <a:spcPct val="120000"/>
              </a:lnSpc>
              <a:spcBef>
                <a:spcPts val="1000"/>
              </a:spcBef>
              <a:spcAft>
                <a:spcPts val="0"/>
              </a:spcAft>
              <a:buClr>
                <a:schemeClr val="lt1"/>
              </a:buClr>
              <a:buSzPts val="3000"/>
              <a:buFont typeface="Arial"/>
              <a:buChar char="•"/>
            </a:pPr>
            <a:r>
              <a:rPr b="0" i="0" lang="en-US" sz="2400" u="none" cap="none" strike="noStrike">
                <a:solidFill>
                  <a:schemeClr val="lt1"/>
                </a:solidFill>
                <a:latin typeface="Twentieth Century"/>
                <a:ea typeface="Twentieth Century"/>
                <a:cs typeface="Twentieth Century"/>
                <a:sym typeface="Twentieth Century"/>
              </a:rPr>
              <a:t>The sensor has 4 pins: 3.3 for power supply; Gnd for mass; SDA: I2C Serial Data; SCL: I2C Serial Clock.</a:t>
            </a:r>
            <a:endParaRPr b="0" i="0" sz="2400" u="none" cap="none" strike="noStrike">
              <a:solidFill>
                <a:schemeClr val="lt1"/>
              </a:solidFill>
              <a:latin typeface="Twentieth Century"/>
              <a:ea typeface="Twentieth Century"/>
              <a:cs typeface="Twentieth Century"/>
              <a:sym typeface="Twentieth Century"/>
            </a:endParaRPr>
          </a:p>
          <a:p>
            <a:pPr indent="-228600" lvl="0" marL="228600" marR="0" rtl="0" algn="l">
              <a:lnSpc>
                <a:spcPct val="120000"/>
              </a:lnSpc>
              <a:spcBef>
                <a:spcPts val="1000"/>
              </a:spcBef>
              <a:spcAft>
                <a:spcPts val="0"/>
              </a:spcAft>
              <a:buClr>
                <a:schemeClr val="lt1"/>
              </a:buClr>
              <a:buSzPts val="3000"/>
              <a:buFont typeface="Arial"/>
              <a:buChar char="•"/>
            </a:pPr>
            <a:r>
              <a:rPr b="0" i="0" lang="en-US" sz="2400" u="none" cap="none" strike="noStrike">
                <a:solidFill>
                  <a:schemeClr val="lt1"/>
                </a:solidFill>
                <a:latin typeface="Twentieth Century"/>
                <a:ea typeface="Twentieth Century"/>
                <a:cs typeface="Twentieth Century"/>
                <a:sym typeface="Twentieth Century"/>
              </a:rPr>
              <a:t>The sensor allows you to derive the value of temperature and humidity detected in real-time in the surrounding environment.</a:t>
            </a:r>
            <a:endParaRPr b="0" i="0" sz="2400" u="none" cap="none" strike="noStrike">
              <a:solidFill>
                <a:schemeClr val="lt1"/>
              </a:solidFill>
              <a:latin typeface="Twentieth Century"/>
              <a:ea typeface="Twentieth Century"/>
              <a:cs typeface="Twentieth Century"/>
              <a:sym typeface="Twentieth Centur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pic>
        <p:nvPicPr>
          <p:cNvPr id="296" name="Google Shape;296;p6"/>
          <p:cNvPicPr preferRelativeResize="0"/>
          <p:nvPr>
            <p:ph idx="1" type="body"/>
          </p:nvPr>
        </p:nvPicPr>
        <p:blipFill rotWithShape="1">
          <a:blip r:embed="rId3">
            <a:alphaModFix/>
          </a:blip>
          <a:srcRect b="0" l="0" r="0" t="0"/>
          <a:stretch/>
        </p:blipFill>
        <p:spPr>
          <a:xfrm>
            <a:off x="7144559" y="2643429"/>
            <a:ext cx="5047441" cy="2691968"/>
          </a:xfrm>
          <a:prstGeom prst="rect">
            <a:avLst/>
          </a:prstGeom>
          <a:noFill/>
          <a:ln>
            <a:noFill/>
          </a:ln>
        </p:spPr>
      </p:pic>
      <p:sp>
        <p:nvSpPr>
          <p:cNvPr id="297" name="Google Shape;297;p6"/>
          <p:cNvSpPr txBox="1"/>
          <p:nvPr/>
        </p:nvSpPr>
        <p:spPr>
          <a:xfrm>
            <a:off x="488269" y="2097087"/>
            <a:ext cx="5870585" cy="4295323"/>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20000"/>
              </a:lnSpc>
              <a:spcBef>
                <a:spcPts val="0"/>
              </a:spcBef>
              <a:spcAft>
                <a:spcPts val="0"/>
              </a:spcAft>
              <a:buClr>
                <a:schemeClr val="lt1"/>
              </a:buClr>
              <a:buSzPts val="3000"/>
              <a:buFont typeface="Arial"/>
              <a:buChar char="•"/>
            </a:pPr>
            <a:r>
              <a:rPr b="0" i="0" lang="en-US" sz="2400" u="none" cap="none" strike="noStrike">
                <a:solidFill>
                  <a:schemeClr val="lt1"/>
                </a:solidFill>
                <a:latin typeface="Twentieth Century"/>
                <a:ea typeface="Twentieth Century"/>
                <a:cs typeface="Twentieth Century"/>
                <a:sym typeface="Twentieth Century"/>
              </a:rPr>
              <a:t>DS1307 is a serial real time clock module.</a:t>
            </a:r>
            <a:endParaRPr b="0" i="0" sz="2400" u="none" cap="none" strike="noStrike">
              <a:solidFill>
                <a:schemeClr val="lt1"/>
              </a:solidFill>
              <a:latin typeface="Twentieth Century"/>
              <a:ea typeface="Twentieth Century"/>
              <a:cs typeface="Twentieth Century"/>
              <a:sym typeface="Twentieth Century"/>
            </a:endParaRPr>
          </a:p>
          <a:p>
            <a:pPr indent="-228600" lvl="0" marL="228600" marR="0" rtl="0" algn="l">
              <a:lnSpc>
                <a:spcPct val="120000"/>
              </a:lnSpc>
              <a:spcBef>
                <a:spcPts val="1000"/>
              </a:spcBef>
              <a:spcAft>
                <a:spcPts val="0"/>
              </a:spcAft>
              <a:buClr>
                <a:schemeClr val="lt1"/>
              </a:buClr>
              <a:buSzPts val="3000"/>
              <a:buFont typeface="Arial"/>
              <a:buChar char="•"/>
            </a:pPr>
            <a:r>
              <a:rPr b="0" i="0" lang="en-US" sz="2400" u="none" cap="none" strike="noStrike">
                <a:solidFill>
                  <a:schemeClr val="lt1"/>
                </a:solidFill>
                <a:latin typeface="Twentieth Century"/>
                <a:ea typeface="Twentieth Century"/>
                <a:cs typeface="Twentieth Century"/>
                <a:sym typeface="Twentieth Century"/>
              </a:rPr>
              <a:t>The sensor has 5 pins: VCC for power supply (5v); Gnd for mass; SDA: I2C Serial Data; SCL: I2C Serial Clock; SQW:Square Wave/Output Driver (unused for our purposes).</a:t>
            </a:r>
            <a:endParaRPr b="0" i="0" sz="2400" u="none" cap="none" strike="noStrike">
              <a:solidFill>
                <a:schemeClr val="lt1"/>
              </a:solidFill>
              <a:latin typeface="Twentieth Century"/>
              <a:ea typeface="Twentieth Century"/>
              <a:cs typeface="Twentieth Century"/>
              <a:sym typeface="Twentieth Century"/>
            </a:endParaRPr>
          </a:p>
          <a:p>
            <a:pPr indent="-228600" lvl="0" marL="228600" marR="0" rtl="0" algn="l">
              <a:lnSpc>
                <a:spcPct val="120000"/>
              </a:lnSpc>
              <a:spcBef>
                <a:spcPts val="1000"/>
              </a:spcBef>
              <a:spcAft>
                <a:spcPts val="0"/>
              </a:spcAft>
              <a:buClr>
                <a:schemeClr val="lt1"/>
              </a:buClr>
              <a:buSzPts val="3000"/>
              <a:buFont typeface="Arial"/>
              <a:buChar char="•"/>
            </a:pPr>
            <a:r>
              <a:rPr b="0" i="0" lang="en-US" sz="2400" u="none" cap="none" strike="noStrike">
                <a:solidFill>
                  <a:schemeClr val="lt1"/>
                </a:solidFill>
                <a:latin typeface="Twentieth Century"/>
                <a:ea typeface="Twentieth Century"/>
                <a:cs typeface="Twentieth Century"/>
                <a:sym typeface="Twentieth Century"/>
              </a:rPr>
              <a:t>The sensor allows us to count the time that passes in order to act accordingly.</a:t>
            </a:r>
            <a:endParaRPr b="0" i="0" sz="2400" u="none" cap="none" strike="noStrike">
              <a:solidFill>
                <a:schemeClr val="lt1"/>
              </a:solidFill>
              <a:latin typeface="Twentieth Century"/>
              <a:ea typeface="Twentieth Century"/>
              <a:cs typeface="Twentieth Century"/>
              <a:sym typeface="Twentieth Century"/>
            </a:endParaRPr>
          </a:p>
        </p:txBody>
      </p:sp>
      <p:sp>
        <p:nvSpPr>
          <p:cNvPr id="298" name="Google Shape;298;p6"/>
          <p:cNvSpPr txBox="1"/>
          <p:nvPr/>
        </p:nvSpPr>
        <p:spPr>
          <a:xfrm>
            <a:off x="922956" y="618517"/>
            <a:ext cx="5001209" cy="147857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5400"/>
              <a:buFont typeface="Twentieth Century"/>
              <a:buNone/>
            </a:pPr>
            <a:r>
              <a:rPr b="0" i="0" lang="en-US" sz="5400" u="none" cap="none" strike="noStrike">
                <a:solidFill>
                  <a:schemeClr val="lt1"/>
                </a:solidFill>
                <a:latin typeface="Twentieth Century"/>
                <a:ea typeface="Twentieth Century"/>
                <a:cs typeface="Twentieth Century"/>
                <a:sym typeface="Twentieth Century"/>
              </a:rPr>
              <a:t>DS1307</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7"/>
          <p:cNvSpPr txBox="1"/>
          <p:nvPr/>
        </p:nvSpPr>
        <p:spPr>
          <a:xfrm>
            <a:off x="808851" y="174061"/>
            <a:ext cx="5001209" cy="147857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5400"/>
              <a:buFont typeface="Twentieth Century"/>
              <a:buNone/>
            </a:pPr>
            <a:r>
              <a:rPr b="0" i="0" lang="en-US" sz="5400" u="none" cap="none" strike="noStrike">
                <a:solidFill>
                  <a:schemeClr val="lt1"/>
                </a:solidFill>
                <a:latin typeface="Twentieth Century"/>
                <a:ea typeface="Twentieth Century"/>
                <a:cs typeface="Twentieth Century"/>
                <a:sym typeface="Twentieth Century"/>
              </a:rPr>
              <a:t>HC-SR04</a:t>
            </a:r>
            <a:endParaRPr/>
          </a:p>
        </p:txBody>
      </p:sp>
      <p:sp>
        <p:nvSpPr>
          <p:cNvPr id="304" name="Google Shape;304;p7"/>
          <p:cNvSpPr txBox="1"/>
          <p:nvPr/>
        </p:nvSpPr>
        <p:spPr>
          <a:xfrm>
            <a:off x="260059" y="1853967"/>
            <a:ext cx="6098795" cy="4538443"/>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20000"/>
              </a:lnSpc>
              <a:spcBef>
                <a:spcPts val="0"/>
              </a:spcBef>
              <a:spcAft>
                <a:spcPts val="0"/>
              </a:spcAft>
              <a:buClr>
                <a:schemeClr val="lt1"/>
              </a:buClr>
              <a:buSzPts val="2250"/>
              <a:buFont typeface="Arial"/>
              <a:buChar char="•"/>
            </a:pPr>
            <a:r>
              <a:rPr b="0" i="0" lang="en-US" sz="1800" u="none" cap="none" strike="noStrike">
                <a:solidFill>
                  <a:schemeClr val="lt1"/>
                </a:solidFill>
                <a:latin typeface="Twentieth Century"/>
                <a:ea typeface="Twentieth Century"/>
                <a:cs typeface="Twentieth Century"/>
                <a:sym typeface="Twentieth Century"/>
              </a:rPr>
              <a:t>HC-SR04 is an ultrasonic sensor.</a:t>
            </a:r>
            <a:endParaRPr b="0" i="0" sz="1800" u="none" cap="none" strike="noStrike">
              <a:solidFill>
                <a:schemeClr val="lt1"/>
              </a:solidFill>
              <a:latin typeface="Twentieth Century"/>
              <a:ea typeface="Twentieth Century"/>
              <a:cs typeface="Twentieth Century"/>
              <a:sym typeface="Twentieth Century"/>
            </a:endParaRPr>
          </a:p>
          <a:p>
            <a:pPr indent="-228600" lvl="0" marL="228600" marR="0" rtl="0" algn="l">
              <a:lnSpc>
                <a:spcPct val="120000"/>
              </a:lnSpc>
              <a:spcBef>
                <a:spcPts val="1000"/>
              </a:spcBef>
              <a:spcAft>
                <a:spcPts val="0"/>
              </a:spcAft>
              <a:buClr>
                <a:schemeClr val="lt1"/>
              </a:buClr>
              <a:buSzPts val="2250"/>
              <a:buFont typeface="Arial"/>
              <a:buChar char="•"/>
            </a:pPr>
            <a:r>
              <a:rPr b="0" i="0" lang="en-US" sz="1800" u="none" cap="none" strike="noStrike">
                <a:solidFill>
                  <a:schemeClr val="lt1"/>
                </a:solidFill>
                <a:latin typeface="Twentieth Century"/>
                <a:ea typeface="Twentieth Century"/>
                <a:cs typeface="Twentieth Century"/>
                <a:sym typeface="Twentieth Century"/>
              </a:rPr>
              <a:t>The sensor has 4 pins: VCC for power supply (5v); Gnd for mass; Trig: pin that starts ultrasonic pulses; Echo: pin that defines the elapsed time.  </a:t>
            </a:r>
            <a:endParaRPr/>
          </a:p>
          <a:p>
            <a:pPr indent="-228600" lvl="0" marL="228600" marR="0" rtl="0" algn="l">
              <a:lnSpc>
                <a:spcPct val="120000"/>
              </a:lnSpc>
              <a:spcBef>
                <a:spcPts val="1000"/>
              </a:spcBef>
              <a:spcAft>
                <a:spcPts val="0"/>
              </a:spcAft>
              <a:buClr>
                <a:schemeClr val="lt1"/>
              </a:buClr>
              <a:buSzPts val="2250"/>
              <a:buFont typeface="Arial"/>
              <a:buChar char="•"/>
            </a:pPr>
            <a:r>
              <a:rPr b="0" i="0" lang="en-US" sz="1800" u="none" cap="none" strike="noStrike">
                <a:solidFill>
                  <a:schemeClr val="lt1"/>
                </a:solidFill>
                <a:latin typeface="Twentieth Century"/>
                <a:ea typeface="Twentieth Century"/>
                <a:cs typeface="Twentieth Century"/>
                <a:sym typeface="Twentieth Century"/>
              </a:rPr>
              <a:t>The sensor allows you to measure the distance from an obstacle. When the micro-controller sets the Pin Trigger to 1, the sensor sends 8 ultrasonic pulses. When these are then received, the sensor sets to 1 the Echo pin, is then measured the time that passes between the activation of the Trigger pin and the setting of the Echo pin. Finally, note the speed of sound, convert the measured time into a length and then derive the distance of the obstacle.</a:t>
            </a:r>
            <a:endParaRPr b="0" i="0" sz="1800" u="none" cap="none" strike="noStrike">
              <a:solidFill>
                <a:schemeClr val="lt1"/>
              </a:solidFill>
              <a:latin typeface="Twentieth Century"/>
              <a:ea typeface="Twentieth Century"/>
              <a:cs typeface="Twentieth Century"/>
              <a:sym typeface="Twentieth Century"/>
            </a:endParaRPr>
          </a:p>
        </p:txBody>
      </p:sp>
      <p:pic>
        <p:nvPicPr>
          <p:cNvPr descr="Immagine che contiene elettronico, proiettore&#10;&#10;Descrizione generata automaticamente" id="305" name="Google Shape;305;p7"/>
          <p:cNvPicPr preferRelativeResize="0"/>
          <p:nvPr/>
        </p:nvPicPr>
        <p:blipFill rotWithShape="1">
          <a:blip r:embed="rId3">
            <a:alphaModFix/>
          </a:blip>
          <a:srcRect b="0" l="0" r="0" t="0"/>
          <a:stretch/>
        </p:blipFill>
        <p:spPr>
          <a:xfrm>
            <a:off x="7335435" y="1652631"/>
            <a:ext cx="4701399" cy="38188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8"/>
          <p:cNvSpPr txBox="1"/>
          <p:nvPr/>
        </p:nvSpPr>
        <p:spPr>
          <a:xfrm>
            <a:off x="830510" y="190839"/>
            <a:ext cx="11241248" cy="147857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4800"/>
              <a:buFont typeface="Twentieth Century"/>
              <a:buNone/>
            </a:pPr>
            <a:r>
              <a:rPr b="0" i="0" lang="en-US" sz="4800" u="none" cap="none" strike="noStrike">
                <a:solidFill>
                  <a:schemeClr val="lt1"/>
                </a:solidFill>
                <a:latin typeface="Twentieth Century"/>
                <a:ea typeface="Twentieth Century"/>
                <a:cs typeface="Twentieth Century"/>
                <a:sym typeface="Twentieth Century"/>
              </a:rPr>
              <a:t>WATER LEVEL DETECTION SENSOR MODULE</a:t>
            </a:r>
            <a:endParaRPr b="0" i="0" sz="4800" u="none" cap="none" strike="noStrike">
              <a:solidFill>
                <a:schemeClr val="lt1"/>
              </a:solidFill>
              <a:latin typeface="Twentieth Century"/>
              <a:ea typeface="Twentieth Century"/>
              <a:cs typeface="Twentieth Century"/>
              <a:sym typeface="Twentieth Century"/>
            </a:endParaRPr>
          </a:p>
        </p:txBody>
      </p:sp>
      <p:sp>
        <p:nvSpPr>
          <p:cNvPr id="311" name="Google Shape;311;p8"/>
          <p:cNvSpPr txBox="1"/>
          <p:nvPr/>
        </p:nvSpPr>
        <p:spPr>
          <a:xfrm>
            <a:off x="669591" y="1853968"/>
            <a:ext cx="6098795" cy="312909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20000"/>
              </a:lnSpc>
              <a:spcBef>
                <a:spcPts val="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Water Level Sensor is a sensor to detect water.</a:t>
            </a:r>
            <a:endParaRPr b="0" i="0" sz="2000" u="none" cap="none" strike="noStrike">
              <a:solidFill>
                <a:schemeClr val="lt1"/>
              </a:solidFill>
              <a:latin typeface="Twentieth Century"/>
              <a:ea typeface="Twentieth Century"/>
              <a:cs typeface="Twentieth Century"/>
              <a:sym typeface="Twentieth Century"/>
            </a:endParaRPr>
          </a:p>
          <a:p>
            <a:pPr indent="-228600" lvl="0" marL="228600" marR="0" rtl="0" algn="l">
              <a:lnSpc>
                <a:spcPct val="120000"/>
              </a:lnSpc>
              <a:spcBef>
                <a:spcPts val="100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sensor has 3 pins: + for power supply (5v); - for mass; S: the analog input pin.</a:t>
            </a:r>
            <a:endParaRPr/>
          </a:p>
          <a:p>
            <a:pPr indent="-228600" lvl="0" marL="228600" marR="0" rtl="0" algn="l">
              <a:lnSpc>
                <a:spcPct val="120000"/>
              </a:lnSpc>
              <a:spcBef>
                <a:spcPts val="100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This sensor is designed for water detection, which can be widely used in sensing rainfall, water level, and even liquid leakage. The sensor has an array of exposed traces, which read LOW when water is detected.</a:t>
            </a:r>
            <a:endParaRPr b="0" i="0" sz="2000" u="none" cap="none" strike="noStrike">
              <a:solidFill>
                <a:schemeClr val="lt1"/>
              </a:solidFill>
              <a:latin typeface="Twentieth Century"/>
              <a:ea typeface="Twentieth Century"/>
              <a:cs typeface="Twentieth Century"/>
              <a:sym typeface="Twentieth Century"/>
            </a:endParaRPr>
          </a:p>
        </p:txBody>
      </p:sp>
      <p:pic>
        <p:nvPicPr>
          <p:cNvPr id="312" name="Google Shape;312;p8"/>
          <p:cNvPicPr preferRelativeResize="0"/>
          <p:nvPr/>
        </p:nvPicPr>
        <p:blipFill rotWithShape="1">
          <a:blip r:embed="rId3">
            <a:alphaModFix/>
          </a:blip>
          <a:srcRect b="0" l="0" r="0" t="0"/>
          <a:stretch/>
        </p:blipFill>
        <p:spPr>
          <a:xfrm>
            <a:off x="6607466" y="1120367"/>
            <a:ext cx="5324475" cy="4248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9"/>
          <p:cNvSpPr txBox="1"/>
          <p:nvPr/>
        </p:nvSpPr>
        <p:spPr>
          <a:xfrm>
            <a:off x="830510" y="190839"/>
            <a:ext cx="11241248" cy="147857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4800"/>
              <a:buFont typeface="Twentieth Century"/>
              <a:buNone/>
            </a:pPr>
            <a:r>
              <a:rPr b="0" i="0" lang="en-US" sz="4800" u="none" cap="none" strike="noStrike">
                <a:solidFill>
                  <a:schemeClr val="lt1"/>
                </a:solidFill>
                <a:latin typeface="Twentieth Century"/>
                <a:ea typeface="Twentieth Century"/>
                <a:cs typeface="Twentieth Century"/>
                <a:sym typeface="Twentieth Century"/>
              </a:rPr>
              <a:t>LCD 16X2 DISPLAY</a:t>
            </a:r>
            <a:endParaRPr b="0" i="0" sz="4800" u="none" cap="none" strike="noStrike">
              <a:solidFill>
                <a:schemeClr val="lt1"/>
              </a:solidFill>
              <a:latin typeface="Twentieth Century"/>
              <a:ea typeface="Twentieth Century"/>
              <a:cs typeface="Twentieth Century"/>
              <a:sym typeface="Twentieth Century"/>
            </a:endParaRPr>
          </a:p>
        </p:txBody>
      </p:sp>
      <p:sp>
        <p:nvSpPr>
          <p:cNvPr id="318" name="Google Shape;318;p9"/>
          <p:cNvSpPr txBox="1"/>
          <p:nvPr/>
        </p:nvSpPr>
        <p:spPr>
          <a:xfrm>
            <a:off x="669591" y="1853968"/>
            <a:ext cx="6098795" cy="312909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20000"/>
              </a:lnSpc>
              <a:spcBef>
                <a:spcPts val="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LCD 16x2 is a lcd display with an I2c adapter.</a:t>
            </a:r>
            <a:endParaRPr b="0" i="0" sz="2000" u="none" cap="none" strike="noStrike">
              <a:solidFill>
                <a:schemeClr val="lt1"/>
              </a:solidFill>
              <a:latin typeface="Twentieth Century"/>
              <a:ea typeface="Twentieth Century"/>
              <a:cs typeface="Twentieth Century"/>
              <a:sym typeface="Twentieth Century"/>
            </a:endParaRPr>
          </a:p>
          <a:p>
            <a:pPr indent="-228600" lvl="0" marL="228600" marR="0" rtl="0" algn="l">
              <a:lnSpc>
                <a:spcPct val="120000"/>
              </a:lnSpc>
              <a:spcBef>
                <a:spcPts val="100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adapter has 4 pins: VCC for power supply (5v); Gnd for mass; SDA: I2C Serial Data; SCL: I2C Serial Clock.</a:t>
            </a:r>
            <a:endParaRPr/>
          </a:p>
          <a:p>
            <a:pPr indent="-228600" lvl="0" marL="228600" marR="0" rtl="0" algn="l">
              <a:lnSpc>
                <a:spcPct val="120000"/>
              </a:lnSpc>
              <a:spcBef>
                <a:spcPts val="1000"/>
              </a:spcBef>
              <a:spcAft>
                <a:spcPts val="0"/>
              </a:spcAft>
              <a:buClr>
                <a:schemeClr val="lt1"/>
              </a:buClr>
              <a:buSzPts val="2500"/>
              <a:buFont typeface="Arial"/>
              <a:buChar char="•"/>
            </a:pPr>
            <a:r>
              <a:rPr b="0" i="0" lang="en-US" sz="2000" u="none" cap="none" strike="noStrike">
                <a:solidFill>
                  <a:schemeClr val="lt1"/>
                </a:solidFill>
                <a:latin typeface="Twentieth Century"/>
                <a:ea typeface="Twentieth Century"/>
                <a:cs typeface="Twentieth Century"/>
                <a:sym typeface="Twentieth Century"/>
              </a:rPr>
              <a:t>The display allows you to show characters on video, through which you can compose service messages.</a:t>
            </a:r>
            <a:endParaRPr b="0" i="0" sz="2000" u="none" cap="none" strike="noStrike">
              <a:solidFill>
                <a:schemeClr val="lt1"/>
              </a:solidFill>
              <a:latin typeface="Twentieth Century"/>
              <a:ea typeface="Twentieth Century"/>
              <a:cs typeface="Twentieth Century"/>
              <a:sym typeface="Twentieth Century"/>
            </a:endParaRPr>
          </a:p>
        </p:txBody>
      </p:sp>
      <p:pic>
        <p:nvPicPr>
          <p:cNvPr id="319" name="Google Shape;319;p9"/>
          <p:cNvPicPr preferRelativeResize="0"/>
          <p:nvPr/>
        </p:nvPicPr>
        <p:blipFill rotWithShape="1">
          <a:blip r:embed="rId3">
            <a:alphaModFix/>
          </a:blip>
          <a:srcRect b="0" l="0" r="0" t="0"/>
          <a:stretch/>
        </p:blipFill>
        <p:spPr>
          <a:xfrm>
            <a:off x="7309258" y="930124"/>
            <a:ext cx="4762500" cy="4762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ircuito">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2021-06-22T15:06:15Z</dcterms:created>
  <dc:creator>DOMENICO GAGLIARDO</dc:creator>
</cp:coreProperties>
</file>